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99" r:id="rId2"/>
    <p:sldMasterId id="2147483711" r:id="rId3"/>
  </p:sldMasterIdLst>
  <p:notesMasterIdLst>
    <p:notesMasterId r:id="rId23"/>
  </p:notesMasterIdLst>
  <p:sldIdLst>
    <p:sldId id="405" r:id="rId4"/>
    <p:sldId id="496" r:id="rId5"/>
    <p:sldId id="498" r:id="rId6"/>
    <p:sldId id="514" r:id="rId7"/>
    <p:sldId id="1876" r:id="rId8"/>
    <p:sldId id="1860" r:id="rId9"/>
    <p:sldId id="1873" r:id="rId10"/>
    <p:sldId id="1874" r:id="rId11"/>
    <p:sldId id="1870" r:id="rId12"/>
    <p:sldId id="1871" r:id="rId13"/>
    <p:sldId id="1880" r:id="rId14"/>
    <p:sldId id="1866" r:id="rId15"/>
    <p:sldId id="1881" r:id="rId16"/>
    <p:sldId id="1863" r:id="rId17"/>
    <p:sldId id="1882" r:id="rId18"/>
    <p:sldId id="1883" r:id="rId19"/>
    <p:sldId id="1869" r:id="rId20"/>
    <p:sldId id="1868" r:id="rId21"/>
    <p:sldId id="513" r:id="rId22"/>
  </p:sldIdLst>
  <p:sldSz cx="10077450" cy="756285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17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ttab, Sherif" initials="KS" lastIdx="1" clrIdx="0">
    <p:extLst>
      <p:ext uri="{19B8F6BF-5375-455C-9EA6-DF929625EA0E}">
        <p15:presenceInfo xmlns:p15="http://schemas.microsoft.com/office/powerpoint/2012/main" userId="S::ksm73@pitt.edu::c83b1e15-36f3-4f46-aceb-05aac24c54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06" d="100"/>
          <a:sy n="106" d="100"/>
        </p:scale>
        <p:origin x="728" y="176"/>
      </p:cViewPr>
      <p:guideLst>
        <p:guide orient="horz" pos="2382"/>
        <p:guide pos="31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E7283D7E-321A-3245-9657-B0EEB71E0C53}"/>
    <pc:docChg chg="delSld">
      <pc:chgData name="Khattab, Sherif" userId="c83b1e15-36f3-4f46-aceb-05aac24c545e" providerId="ADAL" clId="{E7283D7E-321A-3245-9657-B0EEB71E0C53}" dt="2022-01-24T19:05:55.704" v="10" actId="2696"/>
      <pc:docMkLst>
        <pc:docMk/>
      </pc:docMkLst>
      <pc:sldChg chg="del">
        <pc:chgData name="Khattab, Sherif" userId="c83b1e15-36f3-4f46-aceb-05aac24c545e" providerId="ADAL" clId="{E7283D7E-321A-3245-9657-B0EEB71E0C53}" dt="2022-01-24T19:05:51.674" v="8" actId="2696"/>
        <pc:sldMkLst>
          <pc:docMk/>
          <pc:sldMk cId="2805000757" sldId="281"/>
        </pc:sldMkLst>
      </pc:sldChg>
      <pc:sldChg chg="del">
        <pc:chgData name="Khattab, Sherif" userId="c83b1e15-36f3-4f46-aceb-05aac24c545e" providerId="ADAL" clId="{E7283D7E-321A-3245-9657-B0EEB71E0C53}" dt="2022-01-24T19:05:52.011" v="9" actId="2696"/>
        <pc:sldMkLst>
          <pc:docMk/>
          <pc:sldMk cId="644336610" sldId="282"/>
        </pc:sldMkLst>
      </pc:sldChg>
      <pc:sldChg chg="del">
        <pc:chgData name="Khattab, Sherif" userId="c83b1e15-36f3-4f46-aceb-05aac24c545e" providerId="ADAL" clId="{E7283D7E-321A-3245-9657-B0EEB71E0C53}" dt="2022-01-24T19:05:55.704" v="10" actId="2696"/>
        <pc:sldMkLst>
          <pc:docMk/>
          <pc:sldMk cId="3275560456" sldId="283"/>
        </pc:sldMkLst>
      </pc:sldChg>
      <pc:sldChg chg="del">
        <pc:chgData name="Khattab, Sherif" userId="c83b1e15-36f3-4f46-aceb-05aac24c545e" providerId="ADAL" clId="{E7283D7E-321A-3245-9657-B0EEB71E0C53}" dt="2022-01-24T19:05:48.802" v="3" actId="2696"/>
        <pc:sldMkLst>
          <pc:docMk/>
          <pc:sldMk cId="3756086896" sldId="402"/>
        </pc:sldMkLst>
      </pc:sldChg>
      <pc:sldChg chg="del">
        <pc:chgData name="Khattab, Sherif" userId="c83b1e15-36f3-4f46-aceb-05aac24c545e" providerId="ADAL" clId="{E7283D7E-321A-3245-9657-B0EEB71E0C53}" dt="2022-01-19T19:45:00.508" v="0" actId="2696"/>
        <pc:sldMkLst>
          <pc:docMk/>
          <pc:sldMk cId="2952566816" sldId="403"/>
        </pc:sldMkLst>
      </pc:sldChg>
      <pc:sldChg chg="del">
        <pc:chgData name="Khattab, Sherif" userId="c83b1e15-36f3-4f46-aceb-05aac24c545e" providerId="ADAL" clId="{E7283D7E-321A-3245-9657-B0EEB71E0C53}" dt="2022-01-19T19:45:00.508" v="0" actId="2696"/>
        <pc:sldMkLst>
          <pc:docMk/>
          <pc:sldMk cId="3854579775" sldId="404"/>
        </pc:sldMkLst>
      </pc:sldChg>
      <pc:sldChg chg="del">
        <pc:chgData name="Khattab, Sherif" userId="c83b1e15-36f3-4f46-aceb-05aac24c545e" providerId="ADAL" clId="{E7283D7E-321A-3245-9657-B0EEB71E0C53}" dt="2022-01-24T19:05:47.419" v="1" actId="2696"/>
        <pc:sldMkLst>
          <pc:docMk/>
          <pc:sldMk cId="2374057061" sldId="498"/>
        </pc:sldMkLst>
      </pc:sldChg>
      <pc:sldChg chg="del">
        <pc:chgData name="Khattab, Sherif" userId="c83b1e15-36f3-4f46-aceb-05aac24c545e" providerId="ADAL" clId="{E7283D7E-321A-3245-9657-B0EEB71E0C53}" dt="2022-01-24T19:05:49.837" v="5" actId="2696"/>
        <pc:sldMkLst>
          <pc:docMk/>
          <pc:sldMk cId="2496682011" sldId="1747"/>
        </pc:sldMkLst>
      </pc:sldChg>
      <pc:sldChg chg="del">
        <pc:chgData name="Khattab, Sherif" userId="c83b1e15-36f3-4f46-aceb-05aac24c545e" providerId="ADAL" clId="{E7283D7E-321A-3245-9657-B0EEB71E0C53}" dt="2022-01-24T19:05:50.432" v="6" actId="2696"/>
        <pc:sldMkLst>
          <pc:docMk/>
          <pc:sldMk cId="1456819960" sldId="1749"/>
        </pc:sldMkLst>
      </pc:sldChg>
      <pc:sldChg chg="del">
        <pc:chgData name="Khattab, Sherif" userId="c83b1e15-36f3-4f46-aceb-05aac24c545e" providerId="ADAL" clId="{E7283D7E-321A-3245-9657-B0EEB71E0C53}" dt="2022-01-24T19:05:51.212" v="7" actId="2696"/>
        <pc:sldMkLst>
          <pc:docMk/>
          <pc:sldMk cId="2838362889" sldId="1756"/>
        </pc:sldMkLst>
      </pc:sldChg>
      <pc:sldChg chg="del">
        <pc:chgData name="Khattab, Sherif" userId="c83b1e15-36f3-4f46-aceb-05aac24c545e" providerId="ADAL" clId="{E7283D7E-321A-3245-9657-B0EEB71E0C53}" dt="2022-01-24T19:05:49.351" v="4" actId="2696"/>
        <pc:sldMkLst>
          <pc:docMk/>
          <pc:sldMk cId="2537966333" sldId="1859"/>
        </pc:sldMkLst>
      </pc:sldChg>
      <pc:sldChg chg="del">
        <pc:chgData name="Khattab, Sherif" userId="c83b1e15-36f3-4f46-aceb-05aac24c545e" providerId="ADAL" clId="{E7283D7E-321A-3245-9657-B0EEB71E0C53}" dt="2022-01-24T19:05:48.143" v="2" actId="2696"/>
        <pc:sldMkLst>
          <pc:docMk/>
          <pc:sldMk cId="1241308872" sldId="1860"/>
        </pc:sldMkLst>
      </pc:sldChg>
      <pc:sldChg chg="del">
        <pc:chgData name="Khattab, Sherif" userId="c83b1e15-36f3-4f46-aceb-05aac24c545e" providerId="ADAL" clId="{E7283D7E-321A-3245-9657-B0EEB71E0C53}" dt="2022-01-19T19:45:00.508" v="0" actId="2696"/>
        <pc:sldMkLst>
          <pc:docMk/>
          <pc:sldMk cId="2117632848" sldId="1872"/>
        </pc:sldMkLst>
      </pc:sldChg>
      <pc:sldChg chg="del">
        <pc:chgData name="Khattab, Sherif" userId="c83b1e15-36f3-4f46-aceb-05aac24c545e" providerId="ADAL" clId="{E7283D7E-321A-3245-9657-B0EEB71E0C53}" dt="2022-01-19T19:45:00.508" v="0" actId="2696"/>
        <pc:sldMkLst>
          <pc:docMk/>
          <pc:sldMk cId="4083427647" sldId="1873"/>
        </pc:sldMkLst>
      </pc:sldChg>
    </pc:docChg>
  </pc:docChgLst>
  <pc:docChgLst>
    <pc:chgData name="Khattab, Sherif" userId="c83b1e15-36f3-4f46-aceb-05aac24c545e" providerId="ADAL" clId="{AA8EC0C9-4E11-C64F-A993-E6AEB763E3BC}"/>
    <pc:docChg chg="custSel modSld">
      <pc:chgData name="Khattab, Sherif" userId="c83b1e15-36f3-4f46-aceb-05aac24c545e" providerId="ADAL" clId="{AA8EC0C9-4E11-C64F-A993-E6AEB763E3BC}" dt="2021-09-01T05:38:14.049" v="1"/>
      <pc:docMkLst>
        <pc:docMk/>
      </pc:docMkLst>
      <pc:sldChg chg="delSp modSp mod">
        <pc:chgData name="Khattab, Sherif" userId="c83b1e15-36f3-4f46-aceb-05aac24c545e" providerId="ADAL" clId="{AA8EC0C9-4E11-C64F-A993-E6AEB763E3BC}" dt="2021-09-01T05:38:14.049" v="1"/>
        <pc:sldMkLst>
          <pc:docMk/>
          <pc:sldMk cId="1894775455" sldId="405"/>
        </pc:sldMkLst>
        <pc:spChg chg="mod">
          <ac:chgData name="Khattab, Sherif" userId="c83b1e15-36f3-4f46-aceb-05aac24c545e" providerId="ADAL" clId="{AA8EC0C9-4E11-C64F-A993-E6AEB763E3BC}" dt="2021-09-01T05:38:14.049" v="1"/>
          <ac:spMkLst>
            <pc:docMk/>
            <pc:sldMk cId="1894775455" sldId="405"/>
            <ac:spMk id="3" creationId="{00000000-0000-0000-0000-000000000000}"/>
          </ac:spMkLst>
        </pc:spChg>
        <pc:spChg chg="del">
          <ac:chgData name="Khattab, Sherif" userId="c83b1e15-36f3-4f46-aceb-05aac24c545e" providerId="ADAL" clId="{AA8EC0C9-4E11-C64F-A993-E6AEB763E3BC}" dt="2021-09-01T05:38:12.226" v="0" actId="478"/>
          <ac:spMkLst>
            <pc:docMk/>
            <pc:sldMk cId="1894775455" sldId="405"/>
            <ac:spMk id="5" creationId="{76645EC5-A991-419C-860F-C4BB509A507B}"/>
          </ac:spMkLst>
        </pc:spChg>
      </pc:sldChg>
    </pc:docChg>
  </pc:docChgLst>
  <pc:docChgLst>
    <pc:chgData name="Khattab, Sherif" userId="c83b1e15-36f3-4f46-aceb-05aac24c545e" providerId="ADAL" clId="{49366C86-6EFE-464C-B6B0-D941AB16FD34}"/>
    <pc:docChg chg="modSld">
      <pc:chgData name="Khattab, Sherif" userId="c83b1e15-36f3-4f46-aceb-05aac24c545e" providerId="ADAL" clId="{49366C86-6EFE-464C-B6B0-D941AB16FD34}" dt="2021-01-29T15:46:30.108" v="13" actId="20577"/>
      <pc:docMkLst>
        <pc:docMk/>
      </pc:docMkLst>
      <pc:sldChg chg="modSp mod">
        <pc:chgData name="Khattab, Sherif" userId="c83b1e15-36f3-4f46-aceb-05aac24c545e" providerId="ADAL" clId="{49366C86-6EFE-464C-B6B0-D941AB16FD34}" dt="2021-01-29T15:46:30.108" v="13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49366C86-6EFE-464C-B6B0-D941AB16FD34}" dt="2021-01-29T15:46:30.108" v="13" actId="20577"/>
          <ac:spMkLst>
            <pc:docMk/>
            <pc:sldMk cId="1068465410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FB7609DE-4E49-B943-8CC1-A94C3EC91022}"/>
    <pc:docChg chg="undo custSel addSld delSld modSld">
      <pc:chgData name="Khattab, Sherif" userId="c83b1e15-36f3-4f46-aceb-05aac24c545e" providerId="ADAL" clId="{FB7609DE-4E49-B943-8CC1-A94C3EC91022}" dt="2021-01-27T20:12:41.246" v="980"/>
      <pc:docMkLst>
        <pc:docMk/>
      </pc:docMkLst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152327425" sldId="257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472493573" sldId="258"/>
        </pc:sldMkLst>
      </pc:sldChg>
      <pc:sldChg chg="modSp del mod">
        <pc:chgData name="Khattab, Sherif" userId="c83b1e15-36f3-4f46-aceb-05aac24c545e" providerId="ADAL" clId="{FB7609DE-4E49-B943-8CC1-A94C3EC91022}" dt="2021-01-27T13:56:14.317" v="377" actId="2696"/>
        <pc:sldMkLst>
          <pc:docMk/>
          <pc:sldMk cId="1382941772" sldId="260"/>
        </pc:sldMkLst>
        <pc:spChg chg="mod">
          <ac:chgData name="Khattab, Sherif" userId="c83b1e15-36f3-4f46-aceb-05aac24c545e" providerId="ADAL" clId="{FB7609DE-4E49-B943-8CC1-A94C3EC91022}" dt="2021-01-27T13:54:03.796" v="185" actId="27636"/>
          <ac:spMkLst>
            <pc:docMk/>
            <pc:sldMk cId="1382941772" sldId="260"/>
            <ac:spMk id="165" creationId="{00000000-0000-0000-0000-000000000000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3392764763" sldId="274"/>
        </pc:sldMkLst>
      </pc:sldChg>
      <pc:sldChg chg="modSp del mod">
        <pc:chgData name="Khattab, Sherif" userId="c83b1e15-36f3-4f46-aceb-05aac24c545e" providerId="ADAL" clId="{FB7609DE-4E49-B943-8CC1-A94C3EC91022}" dt="2021-01-27T13:56:14.317" v="377" actId="2696"/>
        <pc:sldMkLst>
          <pc:docMk/>
          <pc:sldMk cId="445949216" sldId="281"/>
        </pc:sldMkLst>
        <pc:spChg chg="mod">
          <ac:chgData name="Khattab, Sherif" userId="c83b1e15-36f3-4f46-aceb-05aac24c545e" providerId="ADAL" clId="{FB7609DE-4E49-B943-8CC1-A94C3EC91022}" dt="2021-01-27T13:54:03.697" v="184" actId="27636"/>
          <ac:spMkLst>
            <pc:docMk/>
            <pc:sldMk cId="445949216" sldId="281"/>
            <ac:spMk id="263" creationId="{00000000-0000-0000-0000-000000000000}"/>
          </ac:spMkLst>
        </pc:spChg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1315177585" sldId="281"/>
        </pc:sldMkLst>
      </pc:sldChg>
      <pc:sldChg chg="modSp add mod">
        <pc:chgData name="Khattab, Sherif" userId="c83b1e15-36f3-4f46-aceb-05aac24c545e" providerId="ADAL" clId="{FB7609DE-4E49-B943-8CC1-A94C3EC91022}" dt="2021-01-27T14:09:17.824" v="864" actId="20577"/>
        <pc:sldMkLst>
          <pc:docMk/>
          <pc:sldMk cId="2805000757" sldId="281"/>
        </pc:sldMkLst>
        <pc:spChg chg="mod">
          <ac:chgData name="Khattab, Sherif" userId="c83b1e15-36f3-4f46-aceb-05aac24c545e" providerId="ADAL" clId="{FB7609DE-4E49-B943-8CC1-A94C3EC91022}" dt="2021-01-27T14:09:17.824" v="864" actId="20577"/>
          <ac:spMkLst>
            <pc:docMk/>
            <pc:sldMk cId="2805000757" sldId="281"/>
            <ac:spMk id="460" creationId="{00000000-0000-0000-0000-000000000000}"/>
          </ac:spMkLst>
        </pc:spChg>
      </pc:sldChg>
      <pc:sldChg chg="modSp add mod">
        <pc:chgData name="Khattab, Sherif" userId="c83b1e15-36f3-4f46-aceb-05aac24c545e" providerId="ADAL" clId="{FB7609DE-4E49-B943-8CC1-A94C3EC91022}" dt="2021-01-27T14:09:22.594" v="867" actId="20577"/>
        <pc:sldMkLst>
          <pc:docMk/>
          <pc:sldMk cId="644336610" sldId="282"/>
        </pc:sldMkLst>
        <pc:spChg chg="mod">
          <ac:chgData name="Khattab, Sherif" userId="c83b1e15-36f3-4f46-aceb-05aac24c545e" providerId="ADAL" clId="{FB7609DE-4E49-B943-8CC1-A94C3EC91022}" dt="2021-01-27T14:09:22.594" v="867" actId="20577"/>
          <ac:spMkLst>
            <pc:docMk/>
            <pc:sldMk cId="644336610" sldId="282"/>
            <ac:spMk id="467" creationId="{00000000-0000-0000-0000-000000000000}"/>
          </ac:spMkLst>
        </pc:spChg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2784934943" sldId="282"/>
        </pc:sldMkLst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3013231227" sldId="283"/>
        </pc:sldMkLst>
      </pc:sldChg>
      <pc:sldChg chg="modSp add mod">
        <pc:chgData name="Khattab, Sherif" userId="c83b1e15-36f3-4f46-aceb-05aac24c545e" providerId="ADAL" clId="{FB7609DE-4E49-B943-8CC1-A94C3EC91022}" dt="2021-01-27T14:09:29.143" v="874" actId="20577"/>
        <pc:sldMkLst>
          <pc:docMk/>
          <pc:sldMk cId="3275560456" sldId="283"/>
        </pc:sldMkLst>
        <pc:spChg chg="mod">
          <ac:chgData name="Khattab, Sherif" userId="c83b1e15-36f3-4f46-aceb-05aac24c545e" providerId="ADAL" clId="{FB7609DE-4E49-B943-8CC1-A94C3EC91022}" dt="2021-01-27T14:09:29.143" v="874" actId="20577"/>
          <ac:spMkLst>
            <pc:docMk/>
            <pc:sldMk cId="3275560456" sldId="283"/>
            <ac:spMk id="474" creationId="{00000000-0000-0000-0000-000000000000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865696446" sldId="285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14968552" sldId="287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092592367" sldId="391"/>
        </pc:sldMkLst>
      </pc:sldChg>
      <pc:sldChg chg="add">
        <pc:chgData name="Khattab, Sherif" userId="c83b1e15-36f3-4f46-aceb-05aac24c545e" providerId="ADAL" clId="{FB7609DE-4E49-B943-8CC1-A94C3EC91022}" dt="2021-01-27T14:05:33.759" v="837"/>
        <pc:sldMkLst>
          <pc:docMk/>
          <pc:sldMk cId="1273787362" sldId="392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4280497035" sldId="392"/>
        </pc:sldMkLst>
      </pc:sldChg>
      <pc:sldChg chg="modSp mod">
        <pc:chgData name="Khattab, Sherif" userId="c83b1e15-36f3-4f46-aceb-05aac24c545e" providerId="ADAL" clId="{FB7609DE-4E49-B943-8CC1-A94C3EC91022}" dt="2021-01-27T13:54:03.989" v="186" actId="27636"/>
        <pc:sldMkLst>
          <pc:docMk/>
          <pc:sldMk cId="811987457" sldId="394"/>
        </pc:sldMkLst>
        <pc:spChg chg="mod">
          <ac:chgData name="Khattab, Sherif" userId="c83b1e15-36f3-4f46-aceb-05aac24c545e" providerId="ADAL" clId="{FB7609DE-4E49-B943-8CC1-A94C3EC91022}" dt="2021-01-27T13:54:03.989" v="186" actId="27636"/>
          <ac:spMkLst>
            <pc:docMk/>
            <pc:sldMk cId="811987457" sldId="394"/>
            <ac:spMk id="263" creationId="{00000000-0000-0000-0000-000000000000}"/>
          </ac:spMkLst>
        </pc:spChg>
      </pc:sldChg>
      <pc:sldChg chg="modSp mod modAnim">
        <pc:chgData name="Khattab, Sherif" userId="c83b1e15-36f3-4f46-aceb-05aac24c545e" providerId="ADAL" clId="{FB7609DE-4E49-B943-8CC1-A94C3EC91022}" dt="2021-01-27T20:12:41.246" v="980"/>
        <pc:sldMkLst>
          <pc:docMk/>
          <pc:sldMk cId="3756086896" sldId="402"/>
        </pc:sldMkLst>
        <pc:spChg chg="mod">
          <ac:chgData name="Khattab, Sherif" userId="c83b1e15-36f3-4f46-aceb-05aac24c545e" providerId="ADAL" clId="{FB7609DE-4E49-B943-8CC1-A94C3EC91022}" dt="2021-01-27T20:12:06.756" v="976" actId="14100"/>
          <ac:spMkLst>
            <pc:docMk/>
            <pc:sldMk cId="3756086896" sldId="402"/>
            <ac:spMk id="2" creationId="{2701C75F-4DC8-2144-BA02-D9E72D4D689E}"/>
          </ac:spMkLst>
        </pc:spChg>
        <pc:picChg chg="mod">
          <ac:chgData name="Khattab, Sherif" userId="c83b1e15-36f3-4f46-aceb-05aac24c545e" providerId="ADAL" clId="{FB7609DE-4E49-B943-8CC1-A94C3EC91022}" dt="2021-01-27T20:12:17.725" v="978" actId="1076"/>
          <ac:picMkLst>
            <pc:docMk/>
            <pc:sldMk cId="3756086896" sldId="402"/>
            <ac:picMk id="8" creationId="{789DE477-7E78-B64D-B4B9-045378CD8882}"/>
          </ac:picMkLst>
        </pc:picChg>
      </pc:sldChg>
      <pc:sldChg chg="modSp mod">
        <pc:chgData name="Khattab, Sherif" userId="c83b1e15-36f3-4f46-aceb-05aac24c545e" providerId="ADAL" clId="{FB7609DE-4E49-B943-8CC1-A94C3EC91022}" dt="2021-01-27T13:54:04.173" v="187" actId="27636"/>
        <pc:sldMkLst>
          <pc:docMk/>
          <pc:sldMk cId="1876792183" sldId="403"/>
        </pc:sldMkLst>
        <pc:spChg chg="mod">
          <ac:chgData name="Khattab, Sherif" userId="c83b1e15-36f3-4f46-aceb-05aac24c545e" providerId="ADAL" clId="{FB7609DE-4E49-B943-8CC1-A94C3EC91022}" dt="2021-01-27T13:54:04.173" v="187" actId="27636"/>
          <ac:spMkLst>
            <pc:docMk/>
            <pc:sldMk cId="1876792183" sldId="403"/>
            <ac:spMk id="421" creationId="{00000000-0000-0000-0000-000000000000}"/>
          </ac:spMkLst>
        </pc:spChg>
      </pc:sldChg>
      <pc:sldChg chg="delSp modSp mod">
        <pc:chgData name="Khattab, Sherif" userId="c83b1e15-36f3-4f46-aceb-05aac24c545e" providerId="ADAL" clId="{FB7609DE-4E49-B943-8CC1-A94C3EC91022}" dt="2021-01-27T13:53:37.035" v="111" actId="478"/>
        <pc:sldMkLst>
          <pc:docMk/>
          <pc:sldMk cId="1894775455" sldId="405"/>
        </pc:sldMkLst>
        <pc:spChg chg="del mod">
          <ac:chgData name="Khattab, Sherif" userId="c83b1e15-36f3-4f46-aceb-05aac24c545e" providerId="ADAL" clId="{FB7609DE-4E49-B943-8CC1-A94C3EC91022}" dt="2021-01-27T13:53:37.035" v="111" actId="478"/>
          <ac:spMkLst>
            <pc:docMk/>
            <pc:sldMk cId="1894775455" sldId="405"/>
            <ac:spMk id="5" creationId="{16306A4B-84B5-E84E-B29D-41318FA00D6C}"/>
          </ac:spMkLst>
        </pc:spChg>
      </pc:sldChg>
      <pc:sldChg chg="modSp mod">
        <pc:chgData name="Khattab, Sherif" userId="c83b1e15-36f3-4f46-aceb-05aac24c545e" providerId="ADAL" clId="{FB7609DE-4E49-B943-8CC1-A94C3EC91022}" dt="2021-01-27T14:04:12.076" v="82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FB7609DE-4E49-B943-8CC1-A94C3EC91022}" dt="2021-01-27T14:04:12.076" v="82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FB7609DE-4E49-B943-8CC1-A94C3EC91022}" dt="2021-01-27T13:55:41.322" v="376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FB7609DE-4E49-B943-8CC1-A94C3EC91022}" dt="2021-01-27T13:55:41.322" v="376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FB7609DE-4E49-B943-8CC1-A94C3EC91022}" dt="2021-01-27T14:11:15.598" v="969" actId="6549"/>
        <pc:sldMkLst>
          <pc:docMk/>
          <pc:sldMk cId="2823856332" sldId="499"/>
        </pc:sldMkLst>
        <pc:spChg chg="mod">
          <ac:chgData name="Khattab, Sherif" userId="c83b1e15-36f3-4f46-aceb-05aac24c545e" providerId="ADAL" clId="{FB7609DE-4E49-B943-8CC1-A94C3EC91022}" dt="2021-01-27T14:11:15.598" v="969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58097193" sldId="500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226087183" sldId="501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196699890" sldId="502"/>
        </pc:sldMkLst>
      </pc:sldChg>
      <pc:sldChg chg="modSp new mod">
        <pc:chgData name="Khattab, Sherif" userId="c83b1e15-36f3-4f46-aceb-05aac24c545e" providerId="ADAL" clId="{FB7609DE-4E49-B943-8CC1-A94C3EC91022}" dt="2021-01-27T13:56:32.763" v="390" actId="20577"/>
        <pc:sldMkLst>
          <pc:docMk/>
          <pc:sldMk cId="1128397823" sldId="504"/>
        </pc:sldMkLst>
        <pc:spChg chg="mod">
          <ac:chgData name="Khattab, Sherif" userId="c83b1e15-36f3-4f46-aceb-05aac24c545e" providerId="ADAL" clId="{FB7609DE-4E49-B943-8CC1-A94C3EC91022}" dt="2021-01-27T13:56:32.763" v="390" actId="20577"/>
          <ac:spMkLst>
            <pc:docMk/>
            <pc:sldMk cId="1128397823" sldId="504"/>
            <ac:spMk id="2" creationId="{F3177E1A-980D-FE4C-9AD4-B7D0A5ECA2A9}"/>
          </ac:spMkLst>
        </pc:spChg>
      </pc:sldChg>
      <pc:sldChg chg="modSp new mod">
        <pc:chgData name="Khattab, Sherif" userId="c83b1e15-36f3-4f46-aceb-05aac24c545e" providerId="ADAL" clId="{FB7609DE-4E49-B943-8CC1-A94C3EC91022}" dt="2021-01-27T13:56:42.853" v="403" actId="20577"/>
        <pc:sldMkLst>
          <pc:docMk/>
          <pc:sldMk cId="729670177" sldId="505"/>
        </pc:sldMkLst>
        <pc:spChg chg="mod">
          <ac:chgData name="Khattab, Sherif" userId="c83b1e15-36f3-4f46-aceb-05aac24c545e" providerId="ADAL" clId="{FB7609DE-4E49-B943-8CC1-A94C3EC91022}" dt="2021-01-27T13:56:42.853" v="403" actId="20577"/>
          <ac:spMkLst>
            <pc:docMk/>
            <pc:sldMk cId="729670177" sldId="505"/>
            <ac:spMk id="2" creationId="{4BE0AA09-81BB-B44F-B753-EDAACC6AD9AC}"/>
          </ac:spMkLst>
        </pc:spChg>
      </pc:sldChg>
      <pc:sldChg chg="modSp new mod">
        <pc:chgData name="Khattab, Sherif" userId="c83b1e15-36f3-4f46-aceb-05aac24c545e" providerId="ADAL" clId="{FB7609DE-4E49-B943-8CC1-A94C3EC91022}" dt="2021-01-27T13:58:28.393" v="659" actId="20577"/>
        <pc:sldMkLst>
          <pc:docMk/>
          <pc:sldMk cId="700442057" sldId="506"/>
        </pc:sldMkLst>
        <pc:spChg chg="mod">
          <ac:chgData name="Khattab, Sherif" userId="c83b1e15-36f3-4f46-aceb-05aac24c545e" providerId="ADAL" clId="{FB7609DE-4E49-B943-8CC1-A94C3EC91022}" dt="2021-01-27T13:57:10.490" v="430" actId="5793"/>
          <ac:spMkLst>
            <pc:docMk/>
            <pc:sldMk cId="700442057" sldId="506"/>
            <ac:spMk id="2" creationId="{09964AE1-DBFC-2848-B191-FE3ED1AFB0DB}"/>
          </ac:spMkLst>
        </pc:spChg>
        <pc:spChg chg="mod">
          <ac:chgData name="Khattab, Sherif" userId="c83b1e15-36f3-4f46-aceb-05aac24c545e" providerId="ADAL" clId="{FB7609DE-4E49-B943-8CC1-A94C3EC91022}" dt="2021-01-27T13:58:28.393" v="659" actId="20577"/>
          <ac:spMkLst>
            <pc:docMk/>
            <pc:sldMk cId="700442057" sldId="506"/>
            <ac:spMk id="3" creationId="{BDC81B29-68EF-D34F-B9F6-D9EC25476DFF}"/>
          </ac:spMkLst>
        </pc:spChg>
      </pc:sldChg>
      <pc:sldChg chg="modSp new mod">
        <pc:chgData name="Khattab, Sherif" userId="c83b1e15-36f3-4f46-aceb-05aac24c545e" providerId="ADAL" clId="{FB7609DE-4E49-B943-8CC1-A94C3EC91022}" dt="2021-01-27T14:05:53.018" v="854" actId="20577"/>
        <pc:sldMkLst>
          <pc:docMk/>
          <pc:sldMk cId="1569011807" sldId="507"/>
        </pc:sldMkLst>
        <pc:spChg chg="mod">
          <ac:chgData name="Khattab, Sherif" userId="c83b1e15-36f3-4f46-aceb-05aac24c545e" providerId="ADAL" clId="{FB7609DE-4E49-B943-8CC1-A94C3EC91022}" dt="2021-01-27T14:05:53.018" v="854" actId="20577"/>
          <ac:spMkLst>
            <pc:docMk/>
            <pc:sldMk cId="1569011807" sldId="507"/>
            <ac:spMk id="2" creationId="{AA9BE831-E41C-204F-984D-A478257E1ABD}"/>
          </ac:spMkLst>
        </pc:spChg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496682011" sldId="1747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1456819960" sldId="1749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838362889" sldId="1756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537966333" sldId="1859"/>
        </pc:sldMkLst>
      </pc:sldChg>
      <pc:sldChg chg="modSp add mod">
        <pc:chgData name="Khattab, Sherif" userId="c83b1e15-36f3-4f46-aceb-05aac24c545e" providerId="ADAL" clId="{FB7609DE-4E49-B943-8CC1-A94C3EC91022}" dt="2021-01-27T14:11:01.914" v="940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FB7609DE-4E49-B943-8CC1-A94C3EC91022}" dt="2021-01-27T14:10:32.881" v="886" actId="5793"/>
          <ac:spMkLst>
            <pc:docMk/>
            <pc:sldMk cId="1241308872" sldId="1860"/>
            <ac:spMk id="2" creationId="{09964AE1-DBFC-2848-B191-FE3ED1AFB0DB}"/>
          </ac:spMkLst>
        </pc:spChg>
        <pc:spChg chg="mod">
          <ac:chgData name="Khattab, Sherif" userId="c83b1e15-36f3-4f46-aceb-05aac24c545e" providerId="ADAL" clId="{FB7609DE-4E49-B943-8CC1-A94C3EC91022}" dt="2021-01-27T14:11:01.914" v="940" actId="20577"/>
          <ac:spMkLst>
            <pc:docMk/>
            <pc:sldMk cId="1241308872" sldId="1860"/>
            <ac:spMk id="3" creationId="{BDC81B29-68EF-D34F-B9F6-D9EC25476DFF}"/>
          </ac:spMkLst>
        </pc:spChg>
      </pc:sldChg>
    </pc:docChg>
  </pc:docChgLst>
  <pc:docChgLst>
    <pc:chgData name="Khattab, Sherif" userId="c83b1e15-36f3-4f46-aceb-05aac24c545e" providerId="ADAL" clId="{9BA15C20-14B1-413E-8179-1AAA42FBF59B}"/>
    <pc:docChg chg="undo custSel addSld delSld modSld delMainMaster">
      <pc:chgData name="Khattab, Sherif" userId="c83b1e15-36f3-4f46-aceb-05aac24c545e" providerId="ADAL" clId="{9BA15C20-14B1-413E-8179-1AAA42FBF59B}" dt="2021-02-02T05:52:23.656" v="257" actId="700"/>
      <pc:docMkLst>
        <pc:docMk/>
      </pc:docMkLst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62956611" sldId="259"/>
        </pc:sldMkLst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2805000757" sldId="281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2" creationId="{90B60445-6D45-4707-BE57-B39027B8E7D3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460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462" creationId="{00000000-0000-0000-0000-000000000000}"/>
          </ac:spMkLst>
        </pc:spChg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644336610" sldId="282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2" creationId="{18F6F50C-692C-4BB7-90E4-04D1641EEC95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467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469" creationId="{00000000-0000-0000-0000-000000000000}"/>
          </ac:spMkLst>
        </pc:spChg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3275560456" sldId="283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2" creationId="{D0F334F8-8818-4FCC-8B65-BD40D9C391AB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474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476" creationId="{00000000-0000-0000-0000-000000000000}"/>
          </ac:spMkLst>
        </pc:spChg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273787362" sldId="392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401930262" sldId="39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811987457" sldId="394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890204605" sldId="395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597936913" sldId="396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574743674" sldId="397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77795780" sldId="398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945536741" sldId="399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261447239" sldId="400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25707824" sldId="401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756086896" sldId="402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876792183" sldId="403"/>
        </pc:sldMkLst>
      </pc:sldChg>
      <pc:sldChg chg="add">
        <pc:chgData name="Khattab, Sherif" userId="c83b1e15-36f3-4f46-aceb-05aac24c545e" providerId="ADAL" clId="{9BA15C20-14B1-413E-8179-1AAA42FBF59B}" dt="2021-02-02T05:50:13.749" v="236"/>
        <pc:sldMkLst>
          <pc:docMk/>
          <pc:sldMk cId="2952566816" sldId="40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18118368" sldId="404"/>
        </pc:sldMkLst>
      </pc:sldChg>
      <pc:sldChg chg="add">
        <pc:chgData name="Khattab, Sherif" userId="c83b1e15-36f3-4f46-aceb-05aac24c545e" providerId="ADAL" clId="{9BA15C20-14B1-413E-8179-1AAA42FBF59B}" dt="2021-02-02T05:50:13.749" v="236"/>
        <pc:sldMkLst>
          <pc:docMk/>
          <pc:sldMk cId="3854579775" sldId="404"/>
        </pc:sldMkLst>
      </pc:sldChg>
      <pc:sldChg chg="modSp mod">
        <pc:chgData name="Khattab, Sherif" userId="c83b1e15-36f3-4f46-aceb-05aac24c545e" providerId="ADAL" clId="{9BA15C20-14B1-413E-8179-1AAA42FBF59B}" dt="2021-02-01T14:22:54.010" v="46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9BA15C20-14B1-413E-8179-1AAA42FBF59B}" dt="2021-02-01T14:22:54.010" v="46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9BA15C20-14B1-413E-8179-1AAA42FBF59B}" dt="2021-02-01T14:23:17.298" v="87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9BA15C20-14B1-413E-8179-1AAA42FBF59B}" dt="2021-02-01T14:23:17.298" v="87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9BA15C20-14B1-413E-8179-1AAA42FBF59B}" dt="2021-02-01T14:23:31.138" v="131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9BA15C20-14B1-413E-8179-1AAA42FBF59B}" dt="2021-02-01T14:23:31.138" v="131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435766761" sldId="50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128397823" sldId="504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29670177" sldId="505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00442057" sldId="506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569011807" sldId="507"/>
        </pc:sldMkLst>
      </pc:sldChg>
      <pc:sldChg chg="modSp mod">
        <pc:chgData name="Khattab, Sherif" userId="c83b1e15-36f3-4f46-aceb-05aac24c545e" providerId="ADAL" clId="{9BA15C20-14B1-413E-8179-1AAA42FBF59B}" dt="2021-02-01T14:24:09.100" v="194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9BA15C20-14B1-413E-8179-1AAA42FBF59B}" dt="2021-02-01T14:23:53.950" v="150" actId="20577"/>
          <ac:spMkLst>
            <pc:docMk/>
            <pc:sldMk cId="1241308872" sldId="1860"/>
            <ac:spMk id="2" creationId="{09964AE1-DBFC-2848-B191-FE3ED1AFB0DB}"/>
          </ac:spMkLst>
        </pc:spChg>
        <pc:spChg chg="mod">
          <ac:chgData name="Khattab, Sherif" userId="c83b1e15-36f3-4f46-aceb-05aac24c545e" providerId="ADAL" clId="{9BA15C20-14B1-413E-8179-1AAA42FBF59B}" dt="2021-02-01T14:24:09.100" v="194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Sp delSp modSp new mod">
        <pc:chgData name="Khattab, Sherif" userId="c83b1e15-36f3-4f46-aceb-05aac24c545e" providerId="ADAL" clId="{9BA15C20-14B1-413E-8179-1AAA42FBF59B}" dt="2021-02-02T05:45:31.755" v="218" actId="478"/>
        <pc:sldMkLst>
          <pc:docMk/>
          <pc:sldMk cId="2854800105" sldId="1861"/>
        </pc:sldMkLst>
        <pc:spChg chg="mod">
          <ac:chgData name="Khattab, Sherif" userId="c83b1e15-36f3-4f46-aceb-05aac24c545e" providerId="ADAL" clId="{9BA15C20-14B1-413E-8179-1AAA42FBF59B}" dt="2021-02-02T05:43:16.467" v="210" actId="20577"/>
          <ac:spMkLst>
            <pc:docMk/>
            <pc:sldMk cId="2854800105" sldId="1861"/>
            <ac:spMk id="2" creationId="{664D60B9-2E56-4B3E-9E8A-86555E3EF1DD}"/>
          </ac:spMkLst>
        </pc:spChg>
        <pc:spChg chg="mod">
          <ac:chgData name="Khattab, Sherif" userId="c83b1e15-36f3-4f46-aceb-05aac24c545e" providerId="ADAL" clId="{9BA15C20-14B1-413E-8179-1AAA42FBF59B}" dt="2021-02-02T05:43:32.843" v="212" actId="14100"/>
          <ac:spMkLst>
            <pc:docMk/>
            <pc:sldMk cId="2854800105" sldId="1861"/>
            <ac:spMk id="3" creationId="{FFAFB52B-2E6F-46B9-B30A-1F102EA7AC52}"/>
          </ac:spMkLst>
        </pc:spChg>
        <pc:picChg chg="add del mod">
          <ac:chgData name="Khattab, Sherif" userId="c83b1e15-36f3-4f46-aceb-05aac24c545e" providerId="ADAL" clId="{9BA15C20-14B1-413E-8179-1AAA42FBF59B}" dt="2021-02-02T05:45:31.755" v="218" actId="478"/>
          <ac:picMkLst>
            <pc:docMk/>
            <pc:sldMk cId="2854800105" sldId="1861"/>
            <ac:picMk id="8" creationId="{A8410650-E031-4506-B009-6B6B36361F4D}"/>
          </ac:picMkLst>
        </pc:picChg>
        <pc:inkChg chg="add del">
          <ac:chgData name="Khattab, Sherif" userId="c83b1e15-36f3-4f46-aceb-05aac24c545e" providerId="ADAL" clId="{9BA15C20-14B1-413E-8179-1AAA42FBF59B}" dt="2021-02-02T05:43:50.762" v="213" actId="478"/>
          <ac:inkMkLst>
            <pc:docMk/>
            <pc:sldMk cId="2854800105" sldId="1861"/>
            <ac:inkMk id="6" creationId="{859A672F-7507-4DF0-965B-F17FE4605304}"/>
          </ac:inkMkLst>
        </pc:inkChg>
      </pc:sldChg>
      <pc:sldChg chg="addSp delSp modSp new mod">
        <pc:chgData name="Khattab, Sherif" userId="c83b1e15-36f3-4f46-aceb-05aac24c545e" providerId="ADAL" clId="{9BA15C20-14B1-413E-8179-1AAA42FBF59B}" dt="2021-02-02T05:48:55.725" v="235" actId="14100"/>
        <pc:sldMkLst>
          <pc:docMk/>
          <pc:sldMk cId="3808489731" sldId="1862"/>
        </pc:sldMkLst>
        <pc:spChg chg="mod">
          <ac:chgData name="Khattab, Sherif" userId="c83b1e15-36f3-4f46-aceb-05aac24c545e" providerId="ADAL" clId="{9BA15C20-14B1-413E-8179-1AAA42FBF59B}" dt="2021-02-02T05:45:43.092" v="231" actId="20577"/>
          <ac:spMkLst>
            <pc:docMk/>
            <pc:sldMk cId="3808489731" sldId="1862"/>
            <ac:spMk id="2" creationId="{3DC95D2F-92E9-4462-B3AA-611F9058730E}"/>
          </ac:spMkLst>
        </pc:spChg>
        <pc:spChg chg="del">
          <ac:chgData name="Khattab, Sherif" userId="c83b1e15-36f3-4f46-aceb-05aac24c545e" providerId="ADAL" clId="{9BA15C20-14B1-413E-8179-1AAA42FBF59B}" dt="2021-02-02T05:48:48.329" v="232"/>
          <ac:spMkLst>
            <pc:docMk/>
            <pc:sldMk cId="3808489731" sldId="1862"/>
            <ac:spMk id="3" creationId="{55884909-15C6-4E5B-94F2-1B32C5FBD943}"/>
          </ac:spMkLst>
        </pc:spChg>
        <pc:picChg chg="add mod">
          <ac:chgData name="Khattab, Sherif" userId="c83b1e15-36f3-4f46-aceb-05aac24c545e" providerId="ADAL" clId="{9BA15C20-14B1-413E-8179-1AAA42FBF59B}" dt="2021-02-02T05:48:55.725" v="235" actId="14100"/>
          <ac:picMkLst>
            <pc:docMk/>
            <pc:sldMk cId="3808489731" sldId="1862"/>
            <ac:picMk id="7" creationId="{326EE136-F0FD-4B64-9C67-19A711011E37}"/>
          </ac:picMkLst>
        </pc:picChg>
      </pc:sldChg>
      <pc:sldChg chg="addSp delSp modSp new mod modClrScheme chgLayout">
        <pc:chgData name="Khattab, Sherif" userId="c83b1e15-36f3-4f46-aceb-05aac24c545e" providerId="ADAL" clId="{9BA15C20-14B1-413E-8179-1AAA42FBF59B}" dt="2021-02-02T05:52:15" v="256" actId="700"/>
        <pc:sldMkLst>
          <pc:docMk/>
          <pc:sldMk cId="551485046" sldId="1863"/>
        </pc:sldMkLst>
        <pc:spChg chg="del">
          <ac:chgData name="Khattab, Sherif" userId="c83b1e15-36f3-4f46-aceb-05aac24c545e" providerId="ADAL" clId="{9BA15C20-14B1-413E-8179-1AAA42FBF59B}" dt="2021-02-02T05:52:09.705" v="255" actId="700"/>
          <ac:spMkLst>
            <pc:docMk/>
            <pc:sldMk cId="551485046" sldId="1863"/>
            <ac:spMk id="2" creationId="{32EEE0CB-7A9C-4E62-B3D4-ABE532AA6220}"/>
          </ac:spMkLst>
        </pc:spChg>
        <pc:spChg chg="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3" creationId="{F353DFE7-5E48-4678-88F9-249C85D9FB6B}"/>
          </ac:spMkLst>
        </pc:spChg>
        <pc:spChg chg="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4" creationId="{DA4ADD44-E358-497D-A07F-D9946707740D}"/>
          </ac:spMkLst>
        </pc:spChg>
        <pc:spChg chg="add del 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7" creationId="{FE8C3318-9D7C-4940-B839-50ED315D246E}"/>
          </ac:spMkLst>
        </pc:spChg>
        <pc:spChg chg="add 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8" creationId="{9D6B6965-4F82-4738-80C4-F08AD114D3F6}"/>
          </ac:spMkLst>
        </pc:spChg>
        <pc:picChg chg="add mod">
          <ac:chgData name="Khattab, Sherif" userId="c83b1e15-36f3-4f46-aceb-05aac24c545e" providerId="ADAL" clId="{9BA15C20-14B1-413E-8179-1AAA42FBF59B}" dt="2021-02-02T05:51:20.087" v="254" actId="962"/>
          <ac:picMkLst>
            <pc:docMk/>
            <pc:sldMk cId="551485046" sldId="1863"/>
            <ac:picMk id="6" creationId="{81EA26B8-8DD2-49AA-9483-A5CA3C75C6D7}"/>
          </ac:picMkLst>
        </pc:picChg>
      </pc:sldChg>
      <pc:sldMasterChg chg="del delSldLayout">
        <pc:chgData name="Khattab, Sherif" userId="c83b1e15-36f3-4f46-aceb-05aac24c545e" providerId="ADAL" clId="{9BA15C20-14B1-413E-8179-1AAA42FBF59B}" dt="2021-02-02T05:52:23.656" v="257" actId="700"/>
        <pc:sldMasterMkLst>
          <pc:docMk/>
          <pc:sldMasterMk cId="809665058" sldId="2147483714"/>
        </pc:sldMasterMkLst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455426626" sldId="2147483715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2429756440" sldId="2147483716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2438262767" sldId="2147483717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3492704835" sldId="2147483718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637508127" sldId="2147483719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4039971989" sldId="2147483720"/>
          </pc:sldLayoutMkLst>
        </pc:sldLayoutChg>
      </pc:sldMasterChg>
    </pc:docChg>
  </pc:docChgLst>
  <pc:docChgLst>
    <pc:chgData name="Khattab, Sherif" userId="c83b1e15-36f3-4f46-aceb-05aac24c545e" providerId="ADAL" clId="{2FA24E72-27DA-4E8B-ABE8-026F64C0E26C}"/>
    <pc:docChg chg="undo custSel addSld delSld modSld">
      <pc:chgData name="Khattab, Sherif" userId="c83b1e15-36f3-4f46-aceb-05aac24c545e" providerId="ADAL" clId="{2FA24E72-27DA-4E8B-ABE8-026F64C0E26C}" dt="2021-09-16T00:00:09.807" v="309" actId="1076"/>
      <pc:docMkLst>
        <pc:docMk/>
      </pc:docMkLst>
      <pc:sldChg chg="add">
        <pc:chgData name="Khattab, Sherif" userId="c83b1e15-36f3-4f46-aceb-05aac24c545e" providerId="ADAL" clId="{2FA24E72-27DA-4E8B-ABE8-026F64C0E26C}" dt="2021-09-13T21:58:09.530" v="0"/>
        <pc:sldMkLst>
          <pc:docMk/>
          <pc:sldMk cId="2805000757" sldId="281"/>
        </pc:sldMkLst>
      </pc:sldChg>
      <pc:sldChg chg="add">
        <pc:chgData name="Khattab, Sherif" userId="c83b1e15-36f3-4f46-aceb-05aac24c545e" providerId="ADAL" clId="{2FA24E72-27DA-4E8B-ABE8-026F64C0E26C}" dt="2021-09-13T21:58:09.530" v="0"/>
        <pc:sldMkLst>
          <pc:docMk/>
          <pc:sldMk cId="644336610" sldId="282"/>
        </pc:sldMkLst>
      </pc:sldChg>
      <pc:sldChg chg="add">
        <pc:chgData name="Khattab, Sherif" userId="c83b1e15-36f3-4f46-aceb-05aac24c545e" providerId="ADAL" clId="{2FA24E72-27DA-4E8B-ABE8-026F64C0E26C}" dt="2021-09-13T21:58:09.530" v="0"/>
        <pc:sldMkLst>
          <pc:docMk/>
          <pc:sldMk cId="3275560456" sldId="283"/>
        </pc:sldMkLst>
      </pc:sldChg>
      <pc:sldChg chg="add">
        <pc:chgData name="Khattab, Sherif" userId="c83b1e15-36f3-4f46-aceb-05aac24c545e" providerId="ADAL" clId="{2FA24E72-27DA-4E8B-ABE8-026F64C0E26C}" dt="2021-09-13T21:58:09.530" v="0"/>
        <pc:sldMkLst>
          <pc:docMk/>
          <pc:sldMk cId="3756086896" sldId="402"/>
        </pc:sldMkLst>
      </pc:sldChg>
      <pc:sldChg chg="add">
        <pc:chgData name="Khattab, Sherif" userId="c83b1e15-36f3-4f46-aceb-05aac24c545e" providerId="ADAL" clId="{2FA24E72-27DA-4E8B-ABE8-026F64C0E26C}" dt="2021-09-13T21:58:09.530" v="0"/>
        <pc:sldMkLst>
          <pc:docMk/>
          <pc:sldMk cId="2952566816" sldId="403"/>
        </pc:sldMkLst>
      </pc:sldChg>
      <pc:sldChg chg="add">
        <pc:chgData name="Khattab, Sherif" userId="c83b1e15-36f3-4f46-aceb-05aac24c545e" providerId="ADAL" clId="{2FA24E72-27DA-4E8B-ABE8-026F64C0E26C}" dt="2021-09-13T21:58:09.530" v="0"/>
        <pc:sldMkLst>
          <pc:docMk/>
          <pc:sldMk cId="3854579775" sldId="404"/>
        </pc:sldMkLst>
      </pc:sldChg>
      <pc:sldChg chg="add">
        <pc:chgData name="Khattab, Sherif" userId="c83b1e15-36f3-4f46-aceb-05aac24c545e" providerId="ADAL" clId="{2FA24E72-27DA-4E8B-ABE8-026F64C0E26C}" dt="2021-09-13T21:58:09.530" v="0"/>
        <pc:sldMkLst>
          <pc:docMk/>
          <pc:sldMk cId="737806260" sldId="513"/>
        </pc:sldMkLst>
      </pc:sldChg>
      <pc:sldChg chg="add">
        <pc:chgData name="Khattab, Sherif" userId="c83b1e15-36f3-4f46-aceb-05aac24c545e" providerId="ADAL" clId="{2FA24E72-27DA-4E8B-ABE8-026F64C0E26C}" dt="2021-09-13T21:58:09.530" v="0"/>
        <pc:sldMkLst>
          <pc:docMk/>
          <pc:sldMk cId="2496682011" sldId="1747"/>
        </pc:sldMkLst>
      </pc:sldChg>
      <pc:sldChg chg="add">
        <pc:chgData name="Khattab, Sherif" userId="c83b1e15-36f3-4f46-aceb-05aac24c545e" providerId="ADAL" clId="{2FA24E72-27DA-4E8B-ABE8-026F64C0E26C}" dt="2021-09-13T21:58:09.530" v="0"/>
        <pc:sldMkLst>
          <pc:docMk/>
          <pc:sldMk cId="1456819960" sldId="1749"/>
        </pc:sldMkLst>
      </pc:sldChg>
      <pc:sldChg chg="add">
        <pc:chgData name="Khattab, Sherif" userId="c83b1e15-36f3-4f46-aceb-05aac24c545e" providerId="ADAL" clId="{2FA24E72-27DA-4E8B-ABE8-026F64C0E26C}" dt="2021-09-13T21:58:09.530" v="0"/>
        <pc:sldMkLst>
          <pc:docMk/>
          <pc:sldMk cId="2838362889" sldId="1756"/>
        </pc:sldMkLst>
      </pc:sldChg>
      <pc:sldChg chg="add">
        <pc:chgData name="Khattab, Sherif" userId="c83b1e15-36f3-4f46-aceb-05aac24c545e" providerId="ADAL" clId="{2FA24E72-27DA-4E8B-ABE8-026F64C0E26C}" dt="2021-09-13T21:58:09.530" v="0"/>
        <pc:sldMkLst>
          <pc:docMk/>
          <pc:sldMk cId="2537966333" sldId="1859"/>
        </pc:sldMkLst>
      </pc:sldChg>
      <pc:sldChg chg="modSp add del mod">
        <pc:chgData name="Khattab, Sherif" userId="c83b1e15-36f3-4f46-aceb-05aac24c545e" providerId="ADAL" clId="{2FA24E72-27DA-4E8B-ABE8-026F64C0E26C}" dt="2021-09-15T23:56:02.346" v="4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2FA24E72-27DA-4E8B-ABE8-026F64C0E26C}" dt="2021-09-15T23:56:02.346" v="4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 del">
        <pc:chgData name="Khattab, Sherif" userId="c83b1e15-36f3-4f46-aceb-05aac24c545e" providerId="ADAL" clId="{2FA24E72-27DA-4E8B-ABE8-026F64C0E26C}" dt="2021-09-15T23:55:50.819" v="3" actId="47"/>
        <pc:sldMkLst>
          <pc:docMk/>
          <pc:sldMk cId="2592895379" sldId="1861"/>
        </pc:sldMkLst>
      </pc:sldChg>
      <pc:sldChg chg="add del">
        <pc:chgData name="Khattab, Sherif" userId="c83b1e15-36f3-4f46-aceb-05aac24c545e" providerId="ADAL" clId="{2FA24E72-27DA-4E8B-ABE8-026F64C0E26C}" dt="2021-09-15T23:55:50.819" v="3" actId="47"/>
        <pc:sldMkLst>
          <pc:docMk/>
          <pc:sldMk cId="264922787" sldId="1862"/>
        </pc:sldMkLst>
      </pc:sldChg>
      <pc:sldChg chg="add del">
        <pc:chgData name="Khattab, Sherif" userId="c83b1e15-36f3-4f46-aceb-05aac24c545e" providerId="ADAL" clId="{2FA24E72-27DA-4E8B-ABE8-026F64C0E26C}" dt="2021-09-15T23:55:50.819" v="3" actId="47"/>
        <pc:sldMkLst>
          <pc:docMk/>
          <pc:sldMk cId="1489909952" sldId="1863"/>
        </pc:sldMkLst>
      </pc:sldChg>
      <pc:sldChg chg="add del">
        <pc:chgData name="Khattab, Sherif" userId="c83b1e15-36f3-4f46-aceb-05aac24c545e" providerId="ADAL" clId="{2FA24E72-27DA-4E8B-ABE8-026F64C0E26C}" dt="2021-09-15T23:55:50.819" v="3" actId="47"/>
        <pc:sldMkLst>
          <pc:docMk/>
          <pc:sldMk cId="1370532791" sldId="1864"/>
        </pc:sldMkLst>
      </pc:sldChg>
      <pc:sldChg chg="add del">
        <pc:chgData name="Khattab, Sherif" userId="c83b1e15-36f3-4f46-aceb-05aac24c545e" providerId="ADAL" clId="{2FA24E72-27DA-4E8B-ABE8-026F64C0E26C}" dt="2021-09-15T23:55:50.819" v="3" actId="47"/>
        <pc:sldMkLst>
          <pc:docMk/>
          <pc:sldMk cId="1323836943" sldId="1865"/>
        </pc:sldMkLst>
      </pc:sldChg>
      <pc:sldChg chg="add del">
        <pc:chgData name="Khattab, Sherif" userId="c83b1e15-36f3-4f46-aceb-05aac24c545e" providerId="ADAL" clId="{2FA24E72-27DA-4E8B-ABE8-026F64C0E26C}" dt="2021-09-15T23:55:50.819" v="3" actId="47"/>
        <pc:sldMkLst>
          <pc:docMk/>
          <pc:sldMk cId="532154242" sldId="1866"/>
        </pc:sldMkLst>
      </pc:sldChg>
      <pc:sldChg chg="add del">
        <pc:chgData name="Khattab, Sherif" userId="c83b1e15-36f3-4f46-aceb-05aac24c545e" providerId="ADAL" clId="{2FA24E72-27DA-4E8B-ABE8-026F64C0E26C}" dt="2021-09-15T23:55:50.819" v="3" actId="47"/>
        <pc:sldMkLst>
          <pc:docMk/>
          <pc:sldMk cId="1662342598" sldId="1867"/>
        </pc:sldMkLst>
      </pc:sldChg>
      <pc:sldChg chg="add">
        <pc:chgData name="Khattab, Sherif" userId="c83b1e15-36f3-4f46-aceb-05aac24c545e" providerId="ADAL" clId="{2FA24E72-27DA-4E8B-ABE8-026F64C0E26C}" dt="2021-09-13T21:58:09.530" v="0"/>
        <pc:sldMkLst>
          <pc:docMk/>
          <pc:sldMk cId="2117632848" sldId="1872"/>
        </pc:sldMkLst>
      </pc:sldChg>
      <pc:sldChg chg="add del">
        <pc:chgData name="Khattab, Sherif" userId="c83b1e15-36f3-4f46-aceb-05aac24c545e" providerId="ADAL" clId="{2FA24E72-27DA-4E8B-ABE8-026F64C0E26C}" dt="2021-09-15T23:55:50.819" v="3" actId="47"/>
        <pc:sldMkLst>
          <pc:docMk/>
          <pc:sldMk cId="551485046" sldId="1873"/>
        </pc:sldMkLst>
      </pc:sldChg>
      <pc:sldChg chg="addSp delSp modSp new mod">
        <pc:chgData name="Khattab, Sherif" userId="c83b1e15-36f3-4f46-aceb-05aac24c545e" providerId="ADAL" clId="{2FA24E72-27DA-4E8B-ABE8-026F64C0E26C}" dt="2021-09-16T00:00:09.807" v="309" actId="1076"/>
        <pc:sldMkLst>
          <pc:docMk/>
          <pc:sldMk cId="4083427647" sldId="1873"/>
        </pc:sldMkLst>
        <pc:spChg chg="mod">
          <ac:chgData name="Khattab, Sherif" userId="c83b1e15-36f3-4f46-aceb-05aac24c545e" providerId="ADAL" clId="{2FA24E72-27DA-4E8B-ABE8-026F64C0E26C}" dt="2021-09-15T23:56:41.411" v="41" actId="20577"/>
          <ac:spMkLst>
            <pc:docMk/>
            <pc:sldMk cId="4083427647" sldId="1873"/>
            <ac:spMk id="2" creationId="{8E388A62-E8B6-4EA5-9A34-C63B06EA9472}"/>
          </ac:spMkLst>
        </pc:spChg>
        <pc:spChg chg="mod">
          <ac:chgData name="Khattab, Sherif" userId="c83b1e15-36f3-4f46-aceb-05aac24c545e" providerId="ADAL" clId="{2FA24E72-27DA-4E8B-ABE8-026F64C0E26C}" dt="2021-09-16T00:00:07.043" v="308" actId="1076"/>
          <ac:spMkLst>
            <pc:docMk/>
            <pc:sldMk cId="4083427647" sldId="1873"/>
            <ac:spMk id="3" creationId="{E179A58B-8D49-40F7-9E3B-B85D79ABAD18}"/>
          </ac:spMkLst>
        </pc:spChg>
        <pc:grpChg chg="del mod">
          <ac:chgData name="Khattab, Sherif" userId="c83b1e15-36f3-4f46-aceb-05aac24c545e" providerId="ADAL" clId="{2FA24E72-27DA-4E8B-ABE8-026F64C0E26C}" dt="2021-09-15T23:57:17.093" v="48"/>
          <ac:grpSpMkLst>
            <pc:docMk/>
            <pc:sldMk cId="4083427647" sldId="1873"/>
            <ac:grpSpMk id="8" creationId="{8289415A-9DB0-4AF0-B5BC-68BA5F92D809}"/>
          </ac:grpSpMkLst>
        </pc:grpChg>
        <pc:grpChg chg="del mod">
          <ac:chgData name="Khattab, Sherif" userId="c83b1e15-36f3-4f46-aceb-05aac24c545e" providerId="ADAL" clId="{2FA24E72-27DA-4E8B-ABE8-026F64C0E26C}" dt="2021-09-15T23:57:19.715" v="51"/>
          <ac:grpSpMkLst>
            <pc:docMk/>
            <pc:sldMk cId="4083427647" sldId="1873"/>
            <ac:grpSpMk id="12" creationId="{2C6F6B0D-9848-41FB-9616-9C52BF62A612}"/>
          </ac:grpSpMkLst>
        </pc:grpChg>
        <pc:grpChg chg="del mod">
          <ac:chgData name="Khattab, Sherif" userId="c83b1e15-36f3-4f46-aceb-05aac24c545e" providerId="ADAL" clId="{2FA24E72-27DA-4E8B-ABE8-026F64C0E26C}" dt="2021-09-15T23:57:21.483" v="54"/>
          <ac:grpSpMkLst>
            <pc:docMk/>
            <pc:sldMk cId="4083427647" sldId="1873"/>
            <ac:grpSpMk id="15" creationId="{E61FD50A-4C1B-4E46-84BE-59A72C183204}"/>
          </ac:grpSpMkLst>
        </pc:grpChg>
        <pc:grpChg chg="mod">
          <ac:chgData name="Khattab, Sherif" userId="c83b1e15-36f3-4f46-aceb-05aac24c545e" providerId="ADAL" clId="{2FA24E72-27DA-4E8B-ABE8-026F64C0E26C}" dt="2021-09-16T00:00:02.445" v="305" actId="164"/>
          <ac:grpSpMkLst>
            <pc:docMk/>
            <pc:sldMk cId="4083427647" sldId="1873"/>
            <ac:grpSpMk id="18" creationId="{4AE8C87C-A00C-4A9A-8A21-E036AC390656}"/>
          </ac:grpSpMkLst>
        </pc:grpChg>
        <pc:grpChg chg="mod">
          <ac:chgData name="Khattab, Sherif" userId="c83b1e15-36f3-4f46-aceb-05aac24c545e" providerId="ADAL" clId="{2FA24E72-27DA-4E8B-ABE8-026F64C0E26C}" dt="2021-09-16T00:00:02.445" v="305" actId="164"/>
          <ac:grpSpMkLst>
            <pc:docMk/>
            <pc:sldMk cId="4083427647" sldId="1873"/>
            <ac:grpSpMk id="21" creationId="{43142162-5787-4C46-B22D-216A147A164F}"/>
          </ac:grpSpMkLst>
        </pc:grpChg>
        <pc:grpChg chg="del mod">
          <ac:chgData name="Khattab, Sherif" userId="c83b1e15-36f3-4f46-aceb-05aac24c545e" providerId="ADAL" clId="{2FA24E72-27DA-4E8B-ABE8-026F64C0E26C}" dt="2021-09-15T23:57:53.056" v="65" actId="478"/>
          <ac:grpSpMkLst>
            <pc:docMk/>
            <pc:sldMk cId="4083427647" sldId="1873"/>
            <ac:grpSpMk id="28" creationId="{1B1A2D26-A3FB-465D-971D-73CEDBEE04C7}"/>
          </ac:grpSpMkLst>
        </pc:grpChg>
        <pc:grpChg chg="add mod">
          <ac:chgData name="Khattab, Sherif" userId="c83b1e15-36f3-4f46-aceb-05aac24c545e" providerId="ADAL" clId="{2FA24E72-27DA-4E8B-ABE8-026F64C0E26C}" dt="2021-09-16T00:00:09.807" v="309" actId="1076"/>
          <ac:grpSpMkLst>
            <pc:docMk/>
            <pc:sldMk cId="4083427647" sldId="1873"/>
            <ac:grpSpMk id="29" creationId="{230051FE-7652-48C0-A2ED-028D76FEEE3A}"/>
          </ac:grpSpMkLst>
        </pc:grpChg>
        <pc:inkChg chg="add mod">
          <ac:chgData name="Khattab, Sherif" userId="c83b1e15-36f3-4f46-aceb-05aac24c545e" providerId="ADAL" clId="{2FA24E72-27DA-4E8B-ABE8-026F64C0E26C}" dt="2021-09-15T23:57:21.483" v="54"/>
          <ac:inkMkLst>
            <pc:docMk/>
            <pc:sldMk cId="4083427647" sldId="1873"/>
            <ac:inkMk id="6" creationId="{9B526E28-0B7E-421A-BB1B-CEAC2A47B5C6}"/>
          </ac:inkMkLst>
        </pc:inkChg>
        <pc:inkChg chg="add mod">
          <ac:chgData name="Khattab, Sherif" userId="c83b1e15-36f3-4f46-aceb-05aac24c545e" providerId="ADAL" clId="{2FA24E72-27DA-4E8B-ABE8-026F64C0E26C}" dt="2021-09-15T23:57:21.483" v="54"/>
          <ac:inkMkLst>
            <pc:docMk/>
            <pc:sldMk cId="4083427647" sldId="1873"/>
            <ac:inkMk id="7" creationId="{309F773C-AA51-418E-B9FB-9B8922F04A35}"/>
          </ac:inkMkLst>
        </pc:inkChg>
        <pc:inkChg chg="add mod">
          <ac:chgData name="Khattab, Sherif" userId="c83b1e15-36f3-4f46-aceb-05aac24c545e" providerId="ADAL" clId="{2FA24E72-27DA-4E8B-ABE8-026F64C0E26C}" dt="2021-09-15T23:57:21.483" v="54"/>
          <ac:inkMkLst>
            <pc:docMk/>
            <pc:sldMk cId="4083427647" sldId="1873"/>
            <ac:inkMk id="9" creationId="{6D24EC8E-804A-4AC3-B67C-3C4BDD8C4DD8}"/>
          </ac:inkMkLst>
        </pc:inkChg>
        <pc:inkChg chg="add mod">
          <ac:chgData name="Khattab, Sherif" userId="c83b1e15-36f3-4f46-aceb-05aac24c545e" providerId="ADAL" clId="{2FA24E72-27DA-4E8B-ABE8-026F64C0E26C}" dt="2021-09-15T23:57:21.483" v="54"/>
          <ac:inkMkLst>
            <pc:docMk/>
            <pc:sldMk cId="4083427647" sldId="1873"/>
            <ac:inkMk id="10" creationId="{3957B177-E87E-4427-8525-543AF9D503D9}"/>
          </ac:inkMkLst>
        </pc:inkChg>
        <pc:inkChg chg="add mod">
          <ac:chgData name="Khattab, Sherif" userId="c83b1e15-36f3-4f46-aceb-05aac24c545e" providerId="ADAL" clId="{2FA24E72-27DA-4E8B-ABE8-026F64C0E26C}" dt="2021-09-15T23:57:21.483" v="54"/>
          <ac:inkMkLst>
            <pc:docMk/>
            <pc:sldMk cId="4083427647" sldId="1873"/>
            <ac:inkMk id="11" creationId="{622AACEB-E620-4D0C-800A-A3A8B66A4977}"/>
          </ac:inkMkLst>
        </pc:inkChg>
        <pc:inkChg chg="add mod">
          <ac:chgData name="Khattab, Sherif" userId="c83b1e15-36f3-4f46-aceb-05aac24c545e" providerId="ADAL" clId="{2FA24E72-27DA-4E8B-ABE8-026F64C0E26C}" dt="2021-09-15T23:57:21.483" v="54"/>
          <ac:inkMkLst>
            <pc:docMk/>
            <pc:sldMk cId="4083427647" sldId="1873"/>
            <ac:inkMk id="13" creationId="{0F63AE1D-3757-4EAD-8A79-6FC5A5038C53}"/>
          </ac:inkMkLst>
        </pc:inkChg>
        <pc:inkChg chg="add mod">
          <ac:chgData name="Khattab, Sherif" userId="c83b1e15-36f3-4f46-aceb-05aac24c545e" providerId="ADAL" clId="{2FA24E72-27DA-4E8B-ABE8-026F64C0E26C}" dt="2021-09-15T23:57:21.483" v="54"/>
          <ac:inkMkLst>
            <pc:docMk/>
            <pc:sldMk cId="4083427647" sldId="1873"/>
            <ac:inkMk id="14" creationId="{C3A19FDC-4152-489F-B343-2C03BC085B43}"/>
          </ac:inkMkLst>
        </pc:inkChg>
        <pc:inkChg chg="add mod">
          <ac:chgData name="Khattab, Sherif" userId="c83b1e15-36f3-4f46-aceb-05aac24c545e" providerId="ADAL" clId="{2FA24E72-27DA-4E8B-ABE8-026F64C0E26C}" dt="2021-09-15T23:57:21.483" v="54"/>
          <ac:inkMkLst>
            <pc:docMk/>
            <pc:sldMk cId="4083427647" sldId="1873"/>
            <ac:inkMk id="16" creationId="{7A623B65-FCC2-40AC-BCE0-0BCA00F9BB8A}"/>
          </ac:inkMkLst>
        </pc:inkChg>
        <pc:inkChg chg="add mod">
          <ac:chgData name="Khattab, Sherif" userId="c83b1e15-36f3-4f46-aceb-05aac24c545e" providerId="ADAL" clId="{2FA24E72-27DA-4E8B-ABE8-026F64C0E26C}" dt="2021-09-15T23:57:21.483" v="54"/>
          <ac:inkMkLst>
            <pc:docMk/>
            <pc:sldMk cId="4083427647" sldId="1873"/>
            <ac:inkMk id="17" creationId="{892B41C2-DD98-4BB5-A282-DF1BCF379CA3}"/>
          </ac:inkMkLst>
        </pc:inkChg>
        <pc:inkChg chg="add mod">
          <ac:chgData name="Khattab, Sherif" userId="c83b1e15-36f3-4f46-aceb-05aac24c545e" providerId="ADAL" clId="{2FA24E72-27DA-4E8B-ABE8-026F64C0E26C}" dt="2021-09-15T23:57:28.309" v="57"/>
          <ac:inkMkLst>
            <pc:docMk/>
            <pc:sldMk cId="4083427647" sldId="1873"/>
            <ac:inkMk id="19" creationId="{DB9D78EA-F956-47F1-8E13-FD4BF0F717A0}"/>
          </ac:inkMkLst>
        </pc:inkChg>
        <pc:inkChg chg="add mod">
          <ac:chgData name="Khattab, Sherif" userId="c83b1e15-36f3-4f46-aceb-05aac24c545e" providerId="ADAL" clId="{2FA24E72-27DA-4E8B-ABE8-026F64C0E26C}" dt="2021-09-15T23:57:28.309" v="57"/>
          <ac:inkMkLst>
            <pc:docMk/>
            <pc:sldMk cId="4083427647" sldId="1873"/>
            <ac:inkMk id="20" creationId="{C43EBBC5-F1FC-406C-8F64-8F845B424925}"/>
          </ac:inkMkLst>
        </pc:inkChg>
        <pc:inkChg chg="add mod">
          <ac:chgData name="Khattab, Sherif" userId="c83b1e15-36f3-4f46-aceb-05aac24c545e" providerId="ADAL" clId="{2FA24E72-27DA-4E8B-ABE8-026F64C0E26C}" dt="2021-09-16T00:00:02.445" v="305" actId="164"/>
          <ac:inkMkLst>
            <pc:docMk/>
            <pc:sldMk cId="4083427647" sldId="1873"/>
            <ac:inkMk id="22" creationId="{C5A89E76-FCC8-43F2-BF49-13912E695E80}"/>
          </ac:inkMkLst>
        </pc:inkChg>
        <pc:inkChg chg="add mod">
          <ac:chgData name="Khattab, Sherif" userId="c83b1e15-36f3-4f46-aceb-05aac24c545e" providerId="ADAL" clId="{2FA24E72-27DA-4E8B-ABE8-026F64C0E26C}" dt="2021-09-16T00:00:02.445" v="305" actId="164"/>
          <ac:inkMkLst>
            <pc:docMk/>
            <pc:sldMk cId="4083427647" sldId="1873"/>
            <ac:inkMk id="23" creationId="{90F7D0CC-FB4D-4679-ADE5-AECDD0F8F5FA}"/>
          </ac:inkMkLst>
        </pc:inkChg>
        <pc:inkChg chg="add mod">
          <ac:chgData name="Khattab, Sherif" userId="c83b1e15-36f3-4f46-aceb-05aac24c545e" providerId="ADAL" clId="{2FA24E72-27DA-4E8B-ABE8-026F64C0E26C}" dt="2021-09-16T00:00:02.445" v="305" actId="164"/>
          <ac:inkMkLst>
            <pc:docMk/>
            <pc:sldMk cId="4083427647" sldId="1873"/>
            <ac:inkMk id="24" creationId="{AFC827B4-BF83-45FB-B7CE-2426735E71CB}"/>
          </ac:inkMkLst>
        </pc:inkChg>
        <pc:inkChg chg="add mod">
          <ac:chgData name="Khattab, Sherif" userId="c83b1e15-36f3-4f46-aceb-05aac24c545e" providerId="ADAL" clId="{2FA24E72-27DA-4E8B-ABE8-026F64C0E26C}" dt="2021-09-16T00:00:02.445" v="305" actId="164"/>
          <ac:inkMkLst>
            <pc:docMk/>
            <pc:sldMk cId="4083427647" sldId="1873"/>
            <ac:inkMk id="25" creationId="{3904D286-FDC4-4F68-9802-3BC112DA2419}"/>
          </ac:inkMkLst>
        </pc:inkChg>
        <pc:inkChg chg="add mod">
          <ac:chgData name="Khattab, Sherif" userId="c83b1e15-36f3-4f46-aceb-05aac24c545e" providerId="ADAL" clId="{2FA24E72-27DA-4E8B-ABE8-026F64C0E26C}" dt="2021-09-15T23:57:45.982" v="64"/>
          <ac:inkMkLst>
            <pc:docMk/>
            <pc:sldMk cId="4083427647" sldId="1873"/>
            <ac:inkMk id="26" creationId="{21960294-8739-4CDA-B7CC-D2249709B5F8}"/>
          </ac:inkMkLst>
        </pc:inkChg>
        <pc:inkChg chg="add mod">
          <ac:chgData name="Khattab, Sherif" userId="c83b1e15-36f3-4f46-aceb-05aac24c545e" providerId="ADAL" clId="{2FA24E72-27DA-4E8B-ABE8-026F64C0E26C}" dt="2021-09-15T23:57:45.982" v="64"/>
          <ac:inkMkLst>
            <pc:docMk/>
            <pc:sldMk cId="4083427647" sldId="1873"/>
            <ac:inkMk id="27" creationId="{910CC00B-DB2F-4C34-80ED-5BEE549809F9}"/>
          </ac:inkMkLst>
        </pc:inkChg>
      </pc:sldChg>
    </pc:docChg>
  </pc:docChgLst>
  <pc:docChgLst>
    <pc:chgData name="Khattab, Sherif" userId="c83b1e15-36f3-4f46-aceb-05aac24c545e" providerId="ADAL" clId="{0DBDE78C-CAA4-474E-A7AC-31430B7DF2D7}"/>
    <pc:docChg chg="undo redo custSel addSld delSld modSld">
      <pc:chgData name="Khattab, Sherif" userId="c83b1e15-36f3-4f46-aceb-05aac24c545e" providerId="ADAL" clId="{0DBDE78C-CAA4-474E-A7AC-31430B7DF2D7}" dt="2021-02-04T02:05:13.434" v="556" actId="208"/>
      <pc:docMkLst>
        <pc:docMk/>
      </pc:docMkLst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805000757" sldId="281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644336610" sldId="282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3275560456" sldId="283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952566816" sldId="403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3854579775" sldId="404"/>
        </pc:sldMkLst>
      </pc:sldChg>
      <pc:sldChg chg="modSp mod">
        <pc:chgData name="Khattab, Sherif" userId="c83b1e15-36f3-4f46-aceb-05aac24c545e" providerId="ADAL" clId="{0DBDE78C-CAA4-474E-A7AC-31430B7DF2D7}" dt="2021-02-03T02:40:58.105" v="122" actId="27636"/>
        <pc:sldMkLst>
          <pc:docMk/>
          <pc:sldMk cId="1068465410" sldId="496"/>
        </pc:sldMkLst>
        <pc:spChg chg="mod">
          <ac:chgData name="Khattab, Sherif" userId="c83b1e15-36f3-4f46-aceb-05aac24c545e" providerId="ADAL" clId="{0DBDE78C-CAA4-474E-A7AC-31430B7DF2D7}" dt="2021-02-03T02:40:58.105" v="122" actId="27636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0DBDE78C-CAA4-474E-A7AC-31430B7DF2D7}" dt="2021-02-03T02:42:23.193" v="159"/>
        <pc:sldMkLst>
          <pc:docMk/>
          <pc:sldMk cId="2374057061" sldId="498"/>
        </pc:sldMkLst>
        <pc:spChg chg="mod">
          <ac:chgData name="Khattab, Sherif" userId="c83b1e15-36f3-4f46-aceb-05aac24c545e" providerId="ADAL" clId="{0DBDE78C-CAA4-474E-A7AC-31430B7DF2D7}" dt="2021-02-03T02:42:23.193" v="159"/>
          <ac:spMkLst>
            <pc:docMk/>
            <pc:sldMk cId="2374057061" sldId="498"/>
            <ac:spMk id="3" creationId="{F832F02F-5ABF-4702-A259-B8272D97DD79}"/>
          </ac:spMkLst>
        </pc:spChg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496682011" sldId="1747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1456819960" sldId="1749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838362889" sldId="1756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537966333" sldId="1859"/>
        </pc:sldMkLst>
      </pc:sldChg>
      <pc:sldChg chg="modSp mod">
        <pc:chgData name="Khattab, Sherif" userId="c83b1e15-36f3-4f46-aceb-05aac24c545e" providerId="ADAL" clId="{0DBDE78C-CAA4-474E-A7AC-31430B7DF2D7}" dt="2021-02-03T02:42:18.731" v="158" actId="21"/>
        <pc:sldMkLst>
          <pc:docMk/>
          <pc:sldMk cId="1241308872" sldId="1860"/>
        </pc:sldMkLst>
        <pc:spChg chg="mod">
          <ac:chgData name="Khattab, Sherif" userId="c83b1e15-36f3-4f46-aceb-05aac24c545e" providerId="ADAL" clId="{0DBDE78C-CAA4-474E-A7AC-31430B7DF2D7}" dt="2021-02-03T02:42:18.731" v="158" actId="21"/>
          <ac:spMkLst>
            <pc:docMk/>
            <pc:sldMk cId="1241308872" sldId="1860"/>
            <ac:spMk id="3" creationId="{BDC81B29-68EF-D34F-B9F6-D9EC25476DFF}"/>
          </ac:spMkLst>
        </pc:spChg>
      </pc:sldChg>
      <pc:sldChg chg="modSp new mod">
        <pc:chgData name="Khattab, Sherif" userId="c83b1e15-36f3-4f46-aceb-05aac24c545e" providerId="ADAL" clId="{0DBDE78C-CAA4-474E-A7AC-31430B7DF2D7}" dt="2021-02-03T04:00:26.382" v="167"/>
        <pc:sldMkLst>
          <pc:docMk/>
          <pc:sldMk cId="2592895379" sldId="1861"/>
        </pc:sldMkLst>
        <pc:spChg chg="mod">
          <ac:chgData name="Khattab, Sherif" userId="c83b1e15-36f3-4f46-aceb-05aac24c545e" providerId="ADAL" clId="{0DBDE78C-CAA4-474E-A7AC-31430B7DF2D7}" dt="2021-02-03T04:00:26.382" v="167"/>
          <ac:spMkLst>
            <pc:docMk/>
            <pc:sldMk cId="2592895379" sldId="1861"/>
            <ac:spMk id="3" creationId="{A296D1F4-E837-4F96-9F51-0E48E82EFCB0}"/>
          </ac:spMkLst>
        </pc:spChg>
      </pc:sldChg>
      <pc:sldChg chg="del">
        <pc:chgData name="Khattab, Sherif" userId="c83b1e15-36f3-4f46-aceb-05aac24c545e" providerId="ADAL" clId="{0DBDE78C-CAA4-474E-A7AC-31430B7DF2D7}" dt="2021-02-03T02:42:30.304" v="160" actId="47"/>
        <pc:sldMkLst>
          <pc:docMk/>
          <pc:sldMk cId="2854800105" sldId="1861"/>
        </pc:sldMkLst>
      </pc:sldChg>
      <pc:sldChg chg="addSp delSp modSp new mod">
        <pc:chgData name="Khattab, Sherif" userId="c83b1e15-36f3-4f46-aceb-05aac24c545e" providerId="ADAL" clId="{0DBDE78C-CAA4-474E-A7AC-31430B7DF2D7}" dt="2021-02-04T01:50:32.976" v="200" actId="1076"/>
        <pc:sldMkLst>
          <pc:docMk/>
          <pc:sldMk cId="264922787" sldId="1862"/>
        </pc:sldMkLst>
        <pc:spChg chg="mod">
          <ac:chgData name="Khattab, Sherif" userId="c83b1e15-36f3-4f46-aceb-05aac24c545e" providerId="ADAL" clId="{0DBDE78C-CAA4-474E-A7AC-31430B7DF2D7}" dt="2021-02-04T01:50:08.670" v="193" actId="20577"/>
          <ac:spMkLst>
            <pc:docMk/>
            <pc:sldMk cId="264922787" sldId="1862"/>
            <ac:spMk id="2" creationId="{06A3663B-1BCB-460C-A7AF-44C18D2F5799}"/>
          </ac:spMkLst>
        </pc:spChg>
        <pc:spChg chg="del">
          <ac:chgData name="Khattab, Sherif" userId="c83b1e15-36f3-4f46-aceb-05aac24c545e" providerId="ADAL" clId="{0DBDE78C-CAA4-474E-A7AC-31430B7DF2D7}" dt="2021-02-04T01:50:25.584" v="197" actId="478"/>
          <ac:spMkLst>
            <pc:docMk/>
            <pc:sldMk cId="264922787" sldId="1862"/>
            <ac:spMk id="3" creationId="{D3057E96-7516-4988-AE2F-9855EA16E221}"/>
          </ac:spMkLst>
        </pc:spChg>
        <pc:picChg chg="add mod">
          <ac:chgData name="Khattab, Sherif" userId="c83b1e15-36f3-4f46-aceb-05aac24c545e" providerId="ADAL" clId="{0DBDE78C-CAA4-474E-A7AC-31430B7DF2D7}" dt="2021-02-04T01:50:32.976" v="200" actId="1076"/>
          <ac:picMkLst>
            <pc:docMk/>
            <pc:sldMk cId="264922787" sldId="1862"/>
            <ac:picMk id="7" creationId="{A4D7DA1F-AAB4-4C1A-8C9D-658ECA4B7F97}"/>
          </ac:picMkLst>
        </pc:picChg>
      </pc:sldChg>
      <pc:sldChg chg="del">
        <pc:chgData name="Khattab, Sherif" userId="c83b1e15-36f3-4f46-aceb-05aac24c545e" providerId="ADAL" clId="{0DBDE78C-CAA4-474E-A7AC-31430B7DF2D7}" dt="2021-02-03T02:42:32.418" v="161" actId="47"/>
        <pc:sldMkLst>
          <pc:docMk/>
          <pc:sldMk cId="3808489731" sldId="1862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551485046" sldId="1863"/>
        </pc:sldMkLst>
      </pc:sldChg>
      <pc:sldChg chg="addSp delSp modSp new mod">
        <pc:chgData name="Khattab, Sherif" userId="c83b1e15-36f3-4f46-aceb-05aac24c545e" providerId="ADAL" clId="{0DBDE78C-CAA4-474E-A7AC-31430B7DF2D7}" dt="2021-02-04T01:53:43.569" v="262" actId="208"/>
        <pc:sldMkLst>
          <pc:docMk/>
          <pc:sldMk cId="1489909952" sldId="1863"/>
        </pc:sldMkLst>
        <pc:spChg chg="mod">
          <ac:chgData name="Khattab, Sherif" userId="c83b1e15-36f3-4f46-aceb-05aac24c545e" providerId="ADAL" clId="{0DBDE78C-CAA4-474E-A7AC-31430B7DF2D7}" dt="2021-02-04T01:51:22.471" v="242" actId="20577"/>
          <ac:spMkLst>
            <pc:docMk/>
            <pc:sldMk cId="1489909952" sldId="1863"/>
            <ac:spMk id="2" creationId="{F73F0AA5-9193-4E4B-BD3C-C8FA93CA8225}"/>
          </ac:spMkLst>
        </pc:spChg>
        <pc:picChg chg="add mod">
          <ac:chgData name="Khattab, Sherif" userId="c83b1e15-36f3-4f46-aceb-05aac24c545e" providerId="ADAL" clId="{0DBDE78C-CAA4-474E-A7AC-31430B7DF2D7}" dt="2021-02-04T01:53:39.267" v="261" actId="208"/>
          <ac:picMkLst>
            <pc:docMk/>
            <pc:sldMk cId="1489909952" sldId="1863"/>
            <ac:picMk id="9" creationId="{288598AE-4899-4CD6-9F22-668D21CE2093}"/>
          </ac:picMkLst>
        </pc:picChg>
        <pc:picChg chg="add del mod">
          <ac:chgData name="Khattab, Sherif" userId="c83b1e15-36f3-4f46-aceb-05aac24c545e" providerId="ADAL" clId="{0DBDE78C-CAA4-474E-A7AC-31430B7DF2D7}" dt="2021-02-04T01:52:45.080" v="254" actId="478"/>
          <ac:picMkLst>
            <pc:docMk/>
            <pc:sldMk cId="1489909952" sldId="1863"/>
            <ac:picMk id="11" creationId="{288A1357-CE74-4733-BF87-88BFC327292F}"/>
          </ac:picMkLst>
        </pc:picChg>
        <pc:picChg chg="add mod">
          <ac:chgData name="Khattab, Sherif" userId="c83b1e15-36f3-4f46-aceb-05aac24c545e" providerId="ADAL" clId="{0DBDE78C-CAA4-474E-A7AC-31430B7DF2D7}" dt="2021-02-04T01:53:43.569" v="262" actId="208"/>
          <ac:picMkLst>
            <pc:docMk/>
            <pc:sldMk cId="1489909952" sldId="1863"/>
            <ac:picMk id="13" creationId="{39A65692-0649-4F10-896A-ED5106B432D4}"/>
          </ac:picMkLst>
        </pc:picChg>
        <pc:inkChg chg="add del">
          <ac:chgData name="Khattab, Sherif" userId="c83b1e15-36f3-4f46-aceb-05aac24c545e" providerId="ADAL" clId="{0DBDE78C-CAA4-474E-A7AC-31430B7DF2D7}" dt="2021-02-04T01:51:26.276" v="244" actId="478"/>
          <ac:inkMkLst>
            <pc:docMk/>
            <pc:sldMk cId="1489909952" sldId="1863"/>
            <ac:inkMk id="6" creationId="{C57C891E-1E97-43F8-BCB5-1014ADEE85F3}"/>
          </ac:inkMkLst>
        </pc:inkChg>
        <pc:inkChg chg="add del">
          <ac:chgData name="Khattab, Sherif" userId="c83b1e15-36f3-4f46-aceb-05aac24c545e" providerId="ADAL" clId="{0DBDE78C-CAA4-474E-A7AC-31430B7DF2D7}" dt="2021-02-04T01:51:33.088" v="246"/>
          <ac:inkMkLst>
            <pc:docMk/>
            <pc:sldMk cId="1489909952" sldId="1863"/>
            <ac:inkMk id="7" creationId="{1891197F-59DB-4791-8E4D-6666C03C0F95}"/>
          </ac:inkMkLst>
        </pc:inkChg>
      </pc:sldChg>
      <pc:sldChg chg="addSp modSp new mod">
        <pc:chgData name="Khattab, Sherif" userId="c83b1e15-36f3-4f46-aceb-05aac24c545e" providerId="ADAL" clId="{0DBDE78C-CAA4-474E-A7AC-31430B7DF2D7}" dt="2021-02-04T01:54:25.923" v="281" actId="1076"/>
        <pc:sldMkLst>
          <pc:docMk/>
          <pc:sldMk cId="1370532791" sldId="1864"/>
        </pc:sldMkLst>
        <pc:spChg chg="mod">
          <ac:chgData name="Khattab, Sherif" userId="c83b1e15-36f3-4f46-aceb-05aac24c545e" providerId="ADAL" clId="{0DBDE78C-CAA4-474E-A7AC-31430B7DF2D7}" dt="2021-02-04T01:54:18.484" v="278" actId="20577"/>
          <ac:spMkLst>
            <pc:docMk/>
            <pc:sldMk cId="1370532791" sldId="1864"/>
            <ac:spMk id="2" creationId="{AAC90A03-0A0D-4037-B378-D74A22F2D742}"/>
          </ac:spMkLst>
        </pc:spChg>
        <pc:picChg chg="add mod">
          <ac:chgData name="Khattab, Sherif" userId="c83b1e15-36f3-4f46-aceb-05aac24c545e" providerId="ADAL" clId="{0DBDE78C-CAA4-474E-A7AC-31430B7DF2D7}" dt="2021-02-04T01:54:25.923" v="281" actId="1076"/>
          <ac:picMkLst>
            <pc:docMk/>
            <pc:sldMk cId="1370532791" sldId="1864"/>
            <ac:picMk id="7" creationId="{1031BFBB-9F42-44A3-B07F-E2B7B4F9F252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5:12.535" v="308" actId="20577"/>
        <pc:sldMkLst>
          <pc:docMk/>
          <pc:sldMk cId="1323836943" sldId="1865"/>
        </pc:sldMkLst>
        <pc:spChg chg="mod">
          <ac:chgData name="Khattab, Sherif" userId="c83b1e15-36f3-4f46-aceb-05aac24c545e" providerId="ADAL" clId="{0DBDE78C-CAA4-474E-A7AC-31430B7DF2D7}" dt="2021-02-04T01:55:12.535" v="308" actId="20577"/>
          <ac:spMkLst>
            <pc:docMk/>
            <pc:sldMk cId="1323836943" sldId="1865"/>
            <ac:spMk id="2" creationId="{0DF8298F-D8C7-41B6-8B7B-1AA6659DE9A9}"/>
          </ac:spMkLst>
        </pc:spChg>
        <pc:picChg chg="add mod">
          <ac:chgData name="Khattab, Sherif" userId="c83b1e15-36f3-4f46-aceb-05aac24c545e" providerId="ADAL" clId="{0DBDE78C-CAA4-474E-A7AC-31430B7DF2D7}" dt="2021-02-04T01:55:02.321" v="285" actId="1076"/>
          <ac:picMkLst>
            <pc:docMk/>
            <pc:sldMk cId="1323836943" sldId="1865"/>
            <ac:picMk id="7" creationId="{B40C9F38-9D09-4D07-94EB-2427563DC128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5:44.757" v="322" actId="1076"/>
        <pc:sldMkLst>
          <pc:docMk/>
          <pc:sldMk cId="532154242" sldId="1866"/>
        </pc:sldMkLst>
        <pc:spChg chg="mod">
          <ac:chgData name="Khattab, Sherif" userId="c83b1e15-36f3-4f46-aceb-05aac24c545e" providerId="ADAL" clId="{0DBDE78C-CAA4-474E-A7AC-31430B7DF2D7}" dt="2021-02-04T01:55:37.516" v="319" actId="20577"/>
          <ac:spMkLst>
            <pc:docMk/>
            <pc:sldMk cId="532154242" sldId="1866"/>
            <ac:spMk id="2" creationId="{DF5041EA-2DD5-456B-AB1E-0FD0B5D9A593}"/>
          </ac:spMkLst>
        </pc:spChg>
        <pc:picChg chg="add mod">
          <ac:chgData name="Khattab, Sherif" userId="c83b1e15-36f3-4f46-aceb-05aac24c545e" providerId="ADAL" clId="{0DBDE78C-CAA4-474E-A7AC-31430B7DF2D7}" dt="2021-02-04T01:55:44.757" v="322" actId="1076"/>
          <ac:picMkLst>
            <pc:docMk/>
            <pc:sldMk cId="532154242" sldId="1866"/>
            <ac:picMk id="7" creationId="{989CF90F-86C2-4449-8588-23F8F9FD52CE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6:39.665" v="358" actId="1076"/>
        <pc:sldMkLst>
          <pc:docMk/>
          <pc:sldMk cId="3722720517" sldId="1867"/>
        </pc:sldMkLst>
        <pc:spChg chg="mod">
          <ac:chgData name="Khattab, Sherif" userId="c83b1e15-36f3-4f46-aceb-05aac24c545e" providerId="ADAL" clId="{0DBDE78C-CAA4-474E-A7AC-31430B7DF2D7}" dt="2021-02-04T01:56:28.945" v="355" actId="20577"/>
          <ac:spMkLst>
            <pc:docMk/>
            <pc:sldMk cId="3722720517" sldId="1867"/>
            <ac:spMk id="2" creationId="{1F459C60-AE8D-4F03-A53F-591951C657C1}"/>
          </ac:spMkLst>
        </pc:spChg>
        <pc:picChg chg="add mod">
          <ac:chgData name="Khattab, Sherif" userId="c83b1e15-36f3-4f46-aceb-05aac24c545e" providerId="ADAL" clId="{0DBDE78C-CAA4-474E-A7AC-31430B7DF2D7}" dt="2021-02-04T01:56:39.665" v="358" actId="1076"/>
          <ac:picMkLst>
            <pc:docMk/>
            <pc:sldMk cId="3722720517" sldId="1867"/>
            <ac:picMk id="7" creationId="{4AD8F1EB-2406-449A-8779-F17351BB8E15}"/>
          </ac:picMkLst>
        </pc:picChg>
      </pc:sldChg>
      <pc:sldChg chg="addSp delSp modSp new mod">
        <pc:chgData name="Khattab, Sherif" userId="c83b1e15-36f3-4f46-aceb-05aac24c545e" providerId="ADAL" clId="{0DBDE78C-CAA4-474E-A7AC-31430B7DF2D7}" dt="2021-02-04T02:05:13.434" v="556" actId="208"/>
        <pc:sldMkLst>
          <pc:docMk/>
          <pc:sldMk cId="999154987" sldId="1868"/>
        </pc:sldMkLst>
        <pc:spChg chg="mod">
          <ac:chgData name="Khattab, Sherif" userId="c83b1e15-36f3-4f46-aceb-05aac24c545e" providerId="ADAL" clId="{0DBDE78C-CAA4-474E-A7AC-31430B7DF2D7}" dt="2021-02-04T01:58:50.801" v="403" actId="20577"/>
          <ac:spMkLst>
            <pc:docMk/>
            <pc:sldMk cId="999154987" sldId="1868"/>
            <ac:spMk id="2" creationId="{CCAB0E08-0352-4CEA-A1D3-6E4165D68A04}"/>
          </ac:spMkLst>
        </pc:spChg>
        <pc:spChg chg="del">
          <ac:chgData name="Khattab, Sherif" userId="c83b1e15-36f3-4f46-aceb-05aac24c545e" providerId="ADAL" clId="{0DBDE78C-CAA4-474E-A7AC-31430B7DF2D7}" dt="2021-02-04T01:57:26.942" v="386" actId="22"/>
          <ac:spMkLst>
            <pc:docMk/>
            <pc:sldMk cId="999154987" sldId="1868"/>
            <ac:spMk id="3" creationId="{8A146E65-C902-496F-A36A-67BE4339D730}"/>
          </ac:spMkLst>
        </pc:spChg>
        <pc:picChg chg="add mod or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7" creationId="{BA5C0307-0036-44D2-A2B0-DAA1BD3D0328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9" creationId="{67C5EFEC-D712-4D64-A82B-FC705F198260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11" creationId="{F448E29E-D3EB-42E5-A076-B04E899016FF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13" creationId="{C807BFE2-52D1-4B63-A669-84961662FCCD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2:05:03.746" v="554" actId="208"/>
        <pc:sldMkLst>
          <pc:docMk/>
          <pc:sldMk cId="1641437393" sldId="1869"/>
        </pc:sldMkLst>
        <pc:spChg chg="mod">
          <ac:chgData name="Khattab, Sherif" userId="c83b1e15-36f3-4f46-aceb-05aac24c545e" providerId="ADAL" clId="{0DBDE78C-CAA4-474E-A7AC-31430B7DF2D7}" dt="2021-02-04T01:59:17.950" v="438" actId="20577"/>
          <ac:spMkLst>
            <pc:docMk/>
            <pc:sldMk cId="1641437393" sldId="1869"/>
            <ac:spMk id="2" creationId="{990409DA-DBEE-4182-B0B6-187B89A806AF}"/>
          </ac:spMkLst>
        </pc:sp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7" creationId="{7859953A-168D-4DEE-8EF1-F0A9BB16F34D}"/>
          </ac:picMkLst>
        </pc:pic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9" creationId="{CFEEA4D9-45EC-48EB-871C-EA21FCFF2602}"/>
          </ac:picMkLst>
        </pc:pic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11" creationId="{0227B498-A498-4A3B-94F7-8651FFA58320}"/>
          </ac:picMkLst>
        </pc:picChg>
      </pc:sldChg>
      <pc:sldChg chg="addSp delSp modSp new mod">
        <pc:chgData name="Khattab, Sherif" userId="c83b1e15-36f3-4f46-aceb-05aac24c545e" providerId="ADAL" clId="{0DBDE78C-CAA4-474E-A7AC-31430B7DF2D7}" dt="2021-02-04T02:02:24.965" v="529" actId="9405"/>
        <pc:sldMkLst>
          <pc:docMk/>
          <pc:sldMk cId="1421544106" sldId="1870"/>
        </pc:sldMkLst>
        <pc:spChg chg="mod">
          <ac:chgData name="Khattab, Sherif" userId="c83b1e15-36f3-4f46-aceb-05aac24c545e" providerId="ADAL" clId="{0DBDE78C-CAA4-474E-A7AC-31430B7DF2D7}" dt="2021-02-04T02:00:05.222" v="478" actId="20577"/>
          <ac:spMkLst>
            <pc:docMk/>
            <pc:sldMk cId="1421544106" sldId="1870"/>
            <ac:spMk id="2" creationId="{D3CEAE93-10AB-412D-B95C-CA48892ECA55}"/>
          </ac:spMkLst>
        </pc:spChg>
        <pc:picChg chg="add mod">
          <ac:chgData name="Khattab, Sherif" userId="c83b1e15-36f3-4f46-aceb-05aac24c545e" providerId="ADAL" clId="{0DBDE78C-CAA4-474E-A7AC-31430B7DF2D7}" dt="2021-02-04T02:00:16.695" v="483" actId="1076"/>
          <ac:picMkLst>
            <pc:docMk/>
            <pc:sldMk cId="1421544106" sldId="1870"/>
            <ac:picMk id="7" creationId="{D1BEA2E9-FE75-47E5-82D4-487624B6B23F}"/>
          </ac:picMkLst>
        </pc:picChg>
        <pc:picChg chg="add del mod">
          <ac:chgData name="Khattab, Sherif" userId="c83b1e15-36f3-4f46-aceb-05aac24c545e" providerId="ADAL" clId="{0DBDE78C-CAA4-474E-A7AC-31430B7DF2D7}" dt="2021-02-04T02:01:52.205" v="523" actId="478"/>
          <ac:picMkLst>
            <pc:docMk/>
            <pc:sldMk cId="1421544106" sldId="1870"/>
            <ac:picMk id="9" creationId="{51D85006-2F78-4547-8905-BB5531C56A8A}"/>
          </ac:picMkLst>
        </pc:picChg>
        <pc:picChg chg="add mod">
          <ac:chgData name="Khattab, Sherif" userId="c83b1e15-36f3-4f46-aceb-05aac24c545e" providerId="ADAL" clId="{0DBDE78C-CAA4-474E-A7AC-31430B7DF2D7}" dt="2021-02-04T02:02:13.917" v="528" actId="1076"/>
          <ac:picMkLst>
            <pc:docMk/>
            <pc:sldMk cId="1421544106" sldId="1870"/>
            <ac:picMk id="12" creationId="{E8BB9F14-B542-4AB8-BE0A-769CCF74A151}"/>
          </ac:picMkLst>
        </pc:picChg>
        <pc:inkChg chg="add del">
          <ac:chgData name="Khattab, Sherif" userId="c83b1e15-36f3-4f46-aceb-05aac24c545e" providerId="ADAL" clId="{0DBDE78C-CAA4-474E-A7AC-31430B7DF2D7}" dt="2021-02-04T02:01:59.645" v="525" actId="478"/>
          <ac:inkMkLst>
            <pc:docMk/>
            <pc:sldMk cId="1421544106" sldId="1870"/>
            <ac:inkMk id="10" creationId="{39F09752-8256-44DB-BCE2-8259A631ED51}"/>
          </ac:inkMkLst>
        </pc:inkChg>
        <pc:inkChg chg="add">
          <ac:chgData name="Khattab, Sherif" userId="c83b1e15-36f3-4f46-aceb-05aac24c545e" providerId="ADAL" clId="{0DBDE78C-CAA4-474E-A7AC-31430B7DF2D7}" dt="2021-02-04T02:02:24.965" v="529" actId="9405"/>
          <ac:inkMkLst>
            <pc:docMk/>
            <pc:sldMk cId="1421544106" sldId="1870"/>
            <ac:inkMk id="13" creationId="{AE661D0F-2A69-4236-B3D8-AB3C2CC60FFB}"/>
          </ac:inkMkLst>
        </pc:inkChg>
      </pc:sldChg>
      <pc:sldChg chg="addSp delSp modSp new mod">
        <pc:chgData name="Khattab, Sherif" userId="c83b1e15-36f3-4f46-aceb-05aac24c545e" providerId="ADAL" clId="{0DBDE78C-CAA4-474E-A7AC-31430B7DF2D7}" dt="2021-02-04T02:03:13.364" v="534" actId="1076"/>
        <pc:sldMkLst>
          <pc:docMk/>
          <pc:sldMk cId="2873396926" sldId="1871"/>
        </pc:sldMkLst>
        <pc:spChg chg="mod">
          <ac:chgData name="Khattab, Sherif" userId="c83b1e15-36f3-4f46-aceb-05aac24c545e" providerId="ADAL" clId="{0DBDE78C-CAA4-474E-A7AC-31430B7DF2D7}" dt="2021-02-04T02:00:43.192" v="511" actId="20577"/>
          <ac:spMkLst>
            <pc:docMk/>
            <pc:sldMk cId="2873396926" sldId="1871"/>
            <ac:spMk id="2" creationId="{2CB150D7-C76C-4566-9D56-8DACA807AAD4}"/>
          </ac:spMkLst>
        </pc:spChg>
        <pc:picChg chg="add mod">
          <ac:chgData name="Khattab, Sherif" userId="c83b1e15-36f3-4f46-aceb-05aac24c545e" providerId="ADAL" clId="{0DBDE78C-CAA4-474E-A7AC-31430B7DF2D7}" dt="2021-02-04T02:01:10.532" v="518" actId="1076"/>
          <ac:picMkLst>
            <pc:docMk/>
            <pc:sldMk cId="2873396926" sldId="1871"/>
            <ac:picMk id="8" creationId="{5A87165C-82A3-4AB0-8CE4-504711C70D55}"/>
          </ac:picMkLst>
        </pc:picChg>
        <pc:picChg chg="add mod">
          <ac:chgData name="Khattab, Sherif" userId="c83b1e15-36f3-4f46-aceb-05aac24c545e" providerId="ADAL" clId="{0DBDE78C-CAA4-474E-A7AC-31430B7DF2D7}" dt="2021-02-04T02:03:13.364" v="534" actId="1076"/>
          <ac:picMkLst>
            <pc:docMk/>
            <pc:sldMk cId="2873396926" sldId="1871"/>
            <ac:picMk id="11" creationId="{CA72082B-6F10-475D-B6CA-AF2340E1E0AA}"/>
          </ac:picMkLst>
        </pc:picChg>
        <pc:inkChg chg="add del">
          <ac:chgData name="Khattab, Sherif" userId="c83b1e15-36f3-4f46-aceb-05aac24c545e" providerId="ADAL" clId="{0DBDE78C-CAA4-474E-A7AC-31430B7DF2D7}" dt="2021-02-04T02:00:48.683" v="513" actId="478"/>
          <ac:inkMkLst>
            <pc:docMk/>
            <pc:sldMk cId="2873396926" sldId="1871"/>
            <ac:inkMk id="6" creationId="{AD520235-24CA-49A8-AD0E-28F94E2DD93C}"/>
          </ac:inkMkLst>
        </pc:inkChg>
        <pc:inkChg chg="add del">
          <ac:chgData name="Khattab, Sherif" userId="c83b1e15-36f3-4f46-aceb-05aac24c545e" providerId="ADAL" clId="{0DBDE78C-CAA4-474E-A7AC-31430B7DF2D7}" dt="2021-02-04T02:02:52.268" v="531"/>
          <ac:inkMkLst>
            <pc:docMk/>
            <pc:sldMk cId="2873396926" sldId="1871"/>
            <ac:inkMk id="9" creationId="{4FD12EAE-589B-4541-9F24-E7D86656CE2F}"/>
          </ac:inkMkLst>
        </pc:inkChg>
      </pc:sldChg>
    </pc:docChg>
  </pc:docChgLst>
  <pc:docChgLst>
    <pc:chgData name="Khattab, Sherif" userId="c83b1e15-36f3-4f46-aceb-05aac24c545e" providerId="ADAL" clId="{44E41F31-2801-6340-85AA-C9D8C12F10B4}"/>
    <pc:docChg chg="undo custSel modSld">
      <pc:chgData name="Khattab, Sherif" userId="c83b1e15-36f3-4f46-aceb-05aac24c545e" providerId="ADAL" clId="{44E41F31-2801-6340-85AA-C9D8C12F10B4}" dt="2021-02-03T13:23:46.469" v="495" actId="20577"/>
      <pc:docMkLst>
        <pc:docMk/>
      </pc:docMkLst>
      <pc:sldChg chg="modSp mod">
        <pc:chgData name="Khattab, Sherif" userId="c83b1e15-36f3-4f46-aceb-05aac24c545e" providerId="ADAL" clId="{44E41F31-2801-6340-85AA-C9D8C12F10B4}" dt="2021-02-03T13:11:16.258" v="119" actId="313"/>
        <pc:sldMkLst>
          <pc:docMk/>
          <pc:sldMk cId="2823856332" sldId="499"/>
        </pc:sldMkLst>
        <pc:spChg chg="mod">
          <ac:chgData name="Khattab, Sherif" userId="c83b1e15-36f3-4f46-aceb-05aac24c545e" providerId="ADAL" clId="{44E41F31-2801-6340-85AA-C9D8C12F10B4}" dt="2021-02-03T13:11:16.258" v="119" actId="313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44E41F31-2801-6340-85AA-C9D8C12F10B4}" dt="2021-02-03T13:12:24.257" v="312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44E41F31-2801-6340-85AA-C9D8C12F10B4}" dt="2021-02-03T13:12:24.257" v="312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">
        <pc:chgData name="Khattab, Sherif" userId="c83b1e15-36f3-4f46-aceb-05aac24c545e" providerId="ADAL" clId="{44E41F31-2801-6340-85AA-C9D8C12F10B4}" dt="2021-02-03T13:23:46.469" v="495" actId="20577"/>
        <pc:sldMkLst>
          <pc:docMk/>
          <pc:sldMk cId="2592895379" sldId="1861"/>
        </pc:sldMkLst>
        <pc:spChg chg="mod">
          <ac:chgData name="Khattab, Sherif" userId="c83b1e15-36f3-4f46-aceb-05aac24c545e" providerId="ADAL" clId="{44E41F31-2801-6340-85AA-C9D8C12F10B4}" dt="2021-02-03T13:12:35.964" v="328" actId="20577"/>
          <ac:spMkLst>
            <pc:docMk/>
            <pc:sldMk cId="2592895379" sldId="1861"/>
            <ac:spMk id="2" creationId="{BC3ADD74-EB95-47D3-9ED2-6D8DD55DD99C}"/>
          </ac:spMkLst>
        </pc:spChg>
        <pc:spChg chg="mod">
          <ac:chgData name="Khattab, Sherif" userId="c83b1e15-36f3-4f46-aceb-05aac24c545e" providerId="ADAL" clId="{44E41F31-2801-6340-85AA-C9D8C12F10B4}" dt="2021-02-03T13:23:46.469" v="495" actId="20577"/>
          <ac:spMkLst>
            <pc:docMk/>
            <pc:sldMk cId="2592895379" sldId="1861"/>
            <ac:spMk id="3" creationId="{A296D1F4-E837-4F96-9F51-0E48E82EFCB0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4T02:02:24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1 920 0 0,'0'0'8968'0'0,"-2"0"-8840"0"0,-1 1-87 0 0,1 0 0 0 0,-1 1 1 0 0,1-1-1 0 0,0 1 0 0 0,0-1 1 0 0,-1 1-1 0 0,1 0 0 0 0,0 0 1 0 0,1-1-1 0 0,-1 1 0 0 0,0 1 1 0 0,0-1-1 0 0,1 0 0 0 0,-3 5 0 0 0,-2 4 90 0 0,-8 25 0 0 0,1-4 144 0 0,10-24-154 0 0,0 0-1 0 0,0 0 1 0 0,1 1 0 0 0,0-1 0 0 0,0 1 0 0 0,0 15 0 0 0,1 57 1170 0 0,2-44 90 0 0,0-28-1269 0 0,1 15 611 0 0,-1-20-638 0 0,5 1-5 0 0,-4-5-67 0 0,-1 0 0 0 0,0-1 0 0 0,0 1 0 0 0,0 0-1 0 0,0-1 1 0 0,1 1 0 0 0,-1 0 0 0 0,0-1 0 0 0,0 0 0 0 0,0 1-1 0 0,0-1 1 0 0,0 0 0 0 0,0 1 0 0 0,0-1 0 0 0,0-1 0 0 0,20-17 218 0 0,-11 9-77 0 0,-7 6-91 0 0,0 1 1 0 0,0-1 0 0 0,-1 1-1 0 0,0-1 1 0 0,1 0 0 0 0,-1 0-1 0 0,2-8 1 0 0,3-4 121 0 0,-5 13-151 0 0,-1-1 0 0 0,0 1 0 0 0,0-1 0 0 0,-1 0-1 0 0,1 1 1 0 0,-1-1 0 0 0,1 0 0 0 0,-1 0 0 0 0,-1 1-1 0 0,1-1 1 0 0,-1-6 0 0 0,-12-40 279 0 0,13 49-304 0 0,-2-6 37 0 0,0 1 2 0 0,0 1 0 0 0,1-1 1 0 0,0 0-1 0 0,0 1 1 0 0,0-11-1 0 0,1 16-78 0 0,0-1 52 0 0,0 0 0 0 0,0 1 0 0 0,0-1-1 0 0,0 0 1 0 0,0 0 0 0 0,0 1 0 0 0,0-1 0 0 0,0 0 0 0 0,0 1 0 0 0,-1-1 0 0 0,1 0 0 0 0,0 1 0 0 0,0-1-1 0 0,-1 0 1 0 0,1 1 0 0 0,0-1 0 0 0,-1 0 0 0 0,1 1 0 0 0,-1-1 0 0 0,0 0 0 0 0,0 0 108 0 0,-1 0-76 0 0,2 1-40 0 0,0 0 1 0 0,0 0-1 0 0,0 0 1 0 0,-1 0-1 0 0,1 0 1 0 0,0 0-1 0 0,0 0 1 0 0,-1 0-1 0 0,1 0 1 0 0,0 0 0 0 0,0 0-1 0 0,-1 0 1 0 0,1 0-1 0 0,0 0 1 0 0,0 0-1 0 0,0 0 1 0 0,-1 0-1 0 0,1 0 1 0 0,0 0-1 0 0,0 0 1 0 0,-1 0-1 0 0,1 0 1 0 0,0 0-1 0 0,0 0 1 0 0,0 1-1 0 0,-1-1 1 0 0,1 0-1 0 0,0 0 1 0 0,0 0 0 0 0,0 0-1 0 0,0 0 1 0 0,-1 1-1 0 0,1-1 1 0 0,0 0-1 0 0,0 0 1 0 0,0 0-1 0 0,0 1 1 0 0,0-1-1 0 0,0 0 1 0 0,0 0-1 0 0,-1 0 1 0 0,1 1-1 0 0,0-1 1 0 0,0 0-1 0 0,0 0 1 0 0,0 1-1 0 0,0 12 264 0 0,3-3-275 0 0,0-1 0 0 0,9 19 1 0 0,-5-12-4 0 0,1-2 0 0 0,0 1 0 0 0,1-1 0 0 0,0-1 0 0 0,17 19 0 0 0,-16-21 0 0 0,0 1 0 0 0,-1 0 0 0 0,-1 1 0 0 0,0 0 0 0 0,11 25 0 0 0,-8-4 48 0 0,5 35 0 0 0,-8-35 72 0 0,-1 3-177 0 0,-2 1 0 0 0,0 44 0 0 0,-3-36 20 0 0,0-23 61 0 0,-1 1 0 0 0,-1 0-1 0 0,-2-1 1 0 0,0 1-1 0 0,-1-1 1 0 0,-11 37 0 0 0,13-57 35 0 0,1-1 0 0 0,-1 1-1 0 0,0-1 1 0 0,0 1 0 0 0,0-1 0 0 0,-1 1 0 0 0,1-1 0 0 0,-1 0 0 0 0,1 0 0 0 0,-1 1 0 0 0,0-1 0 0 0,0 0 0 0 0,0-1 0 0 0,0 1-1 0 0,0 0 1 0 0,0-1 0 0 0,0 1 0 0 0,-1-1 0 0 0,1 1 0 0 0,-1-1 0 0 0,1 0 0 0 0,-1 0 0 0 0,1 0 0 0 0,-1 0 0 0 0,1-1-1 0 0,-6 1 1 0 0,4 0-43 0 0,1-1-1 0 0,-1 0 0 0 0,0 0 0 0 0,1-1 0 0 0,-1 1 1 0 0,1-1-1 0 0,-1 0 0 0 0,1 0 0 0 0,-1 0 0 0 0,1 0 1 0 0,0 0-1 0 0,0-1 0 0 0,-1 1 0 0 0,1-1 0 0 0,0 0 1 0 0,0 0-1 0 0,1 0 0 0 0,-1-1 0 0 0,0 1 0 0 0,1-1 1 0 0,-1 1-1 0 0,1-1 0 0 0,0 0 0 0 0,-4-5 0 0 0,-6-18-913 0 0,0 1 0 0 0,2-1-1 0 0,-10-39 1 0 0,9 27-5764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5D111-13B1-6540-9222-8BA23A0A1AF2}" type="datetimeFigureOut">
              <a:rPr lang="en-US" smtClean="0"/>
              <a:t>1/26/22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3188" y="1143000"/>
            <a:ext cx="4111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56535-3B82-8B49-91F9-C88766E94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05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954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All right!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latin typeface="Acumin Pro ExtraCondensed" panose="020B0604020202020204" charset="0"/>
                <a:cs typeface="United Sans Cond Medium" panose="020B0604020202020204" charset="0"/>
              </a:rPr>
              <a:t>Upcoming Due Dates at A Glance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C63BD6-9A76-3E42-9DF3-1D28BC75B5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1081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348899"/>
            <a:ext cx="10077451" cy="1621518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412" y="4284874"/>
            <a:ext cx="7054214" cy="1932799"/>
          </a:xfrm>
        </p:spPr>
        <p:txBody>
          <a:bodyPr/>
          <a:lstStyle>
            <a:lvl1pPr marL="0" indent="0" algn="ctr">
              <a:buNone/>
              <a:defRPr/>
            </a:lvl1pPr>
            <a:lvl2pPr marL="457436" indent="0" algn="ctr">
              <a:buNone/>
              <a:defRPr/>
            </a:lvl2pPr>
            <a:lvl3pPr marL="914872" indent="0" algn="ctr">
              <a:buNone/>
              <a:defRPr/>
            </a:lvl3pPr>
            <a:lvl4pPr marL="1372308" indent="0" algn="ctr">
              <a:buNone/>
              <a:defRPr/>
            </a:lvl4pPr>
            <a:lvl5pPr marL="1829742" indent="0" algn="ctr">
              <a:buNone/>
              <a:defRPr/>
            </a:lvl5pPr>
            <a:lvl6pPr marL="2287178" indent="0" algn="ctr">
              <a:buNone/>
              <a:defRPr/>
            </a:lvl6pPr>
            <a:lvl7pPr marL="2744615" indent="0" algn="ctr">
              <a:buNone/>
              <a:defRPr/>
            </a:lvl7pPr>
            <a:lvl8pPr marL="3202050" indent="0" algn="ctr">
              <a:buNone/>
              <a:defRPr/>
            </a:lvl8pPr>
            <a:lvl9pPr marL="3659486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080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587668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654514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9083500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3975957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27993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222346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8370656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2530262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1972" y="6120307"/>
            <a:ext cx="9839510" cy="896338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111868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360601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22234"/>
            <a:ext cx="10093117" cy="73691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714675"/>
            <a:ext cx="10093116" cy="6608363"/>
          </a:xfrm>
        </p:spPr>
        <p:txBody>
          <a:bodyPr>
            <a:normAutofit/>
          </a:bodyPr>
          <a:lstStyle>
            <a:lvl1pPr marL="457436" indent="-457436">
              <a:buFont typeface="Arial" panose="020B0604020202020204" pitchFamily="34" charset="0"/>
              <a:buChar char="•"/>
              <a:defRPr/>
            </a:lvl1pPr>
            <a:lvl2pPr marL="914872" indent="-457436">
              <a:buFont typeface="Arial" panose="020B0604020202020204" pitchFamily="34" charset="0"/>
              <a:buChar char="•"/>
              <a:defRPr/>
            </a:lvl2pPr>
            <a:lvl3pPr marL="1257949" indent="-343077">
              <a:buFont typeface="Arial" panose="020B0604020202020204" pitchFamily="34" charset="0"/>
              <a:buChar char="•"/>
              <a:defRPr/>
            </a:lvl3pPr>
            <a:lvl4pPr marL="1715384" indent="-343077">
              <a:buFont typeface="Arial" panose="020B0604020202020204" pitchFamily="34" charset="0"/>
              <a:buChar char="•"/>
              <a:defRPr/>
            </a:lvl4pPr>
            <a:lvl5pPr marL="2172819" indent="-343077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7405" y="7329391"/>
            <a:ext cx="4794159" cy="498684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55871" y="7188228"/>
            <a:ext cx="2315432" cy="501861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089802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1112902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804307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4888057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2191306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5896" y="1946735"/>
            <a:ext cx="9251660" cy="4817815"/>
          </a:xfrm>
        </p:spPr>
        <p:txBody>
          <a:bodyPr/>
          <a:lstStyle>
            <a:lvl2pPr marL="819376" indent="-315145">
              <a:buFont typeface="Arial" panose="020B0604020202020204" pitchFamily="34" charset="0"/>
              <a:buChar char="−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6536943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02461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68268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Fact/Highl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ld Background">
            <a:extLst>
              <a:ext uri="{FF2B5EF4-FFF2-40B4-BE49-F238E27FC236}">
                <a16:creationId xmlns:a16="http://schemas.microsoft.com/office/drawing/2014/main" id="{5CCAEC11-865D-CB4B-88E8-5AF51FB37FBE}"/>
              </a:ext>
            </a:extLst>
          </p:cNvPr>
          <p:cNvSpPr/>
          <p:nvPr/>
        </p:nvSpPr>
        <p:spPr>
          <a:xfrm>
            <a:off x="1" y="0"/>
            <a:ext cx="10077449" cy="75564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88"/>
          </a:p>
        </p:txBody>
      </p:sp>
      <p:sp>
        <p:nvSpPr>
          <p:cNvPr id="15" name="Heading">
            <a:extLst>
              <a:ext uri="{FF2B5EF4-FFF2-40B4-BE49-F238E27FC236}">
                <a16:creationId xmlns:a16="http://schemas.microsoft.com/office/drawing/2014/main" id="{4D7D7E43-151C-6148-8D70-1135C4C4B7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2391696" y="1617298"/>
            <a:ext cx="5305978" cy="984629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ctr">
              <a:defRPr sz="7109" b="0" i="0" cap="none" spc="248">
                <a:solidFill>
                  <a:schemeClr val="accent2"/>
                </a:solidFill>
                <a:latin typeface="United Sans Cond Medium" pitchFamily="2" charset="77"/>
              </a:defRPr>
            </a:lvl1pPr>
          </a:lstStyle>
          <a:p>
            <a:r>
              <a:rPr lang="en-US" b="1" spc="0">
                <a:latin typeface="United Sans Reg Medium" pitchFamily="2" charset="77"/>
              </a:rPr>
              <a:t>123</a:t>
            </a:r>
            <a:endParaRPr lang="en-US"/>
          </a:p>
        </p:txBody>
      </p:sp>
      <p:sp>
        <p:nvSpPr>
          <p:cNvPr id="23" name="Body Text">
            <a:extLst>
              <a:ext uri="{FF2B5EF4-FFF2-40B4-BE49-F238E27FC236}">
                <a16:creationId xmlns:a16="http://schemas.microsoft.com/office/drawing/2014/main" id="{BD416322-CF1A-F143-B2A9-844B608C50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76589" y="3904222"/>
            <a:ext cx="5520170" cy="1238137"/>
          </a:xfrm>
        </p:spPr>
        <p:txBody>
          <a:bodyPr lIns="0" tIns="0" rIns="0" bIns="0">
            <a:noAutofit/>
          </a:bodyPr>
          <a:lstStyle>
            <a:lvl1pPr marL="0" marR="0" indent="0" algn="l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84" b="0" i="0" normalizeH="0" baseline="0">
                <a:solidFill>
                  <a:schemeClr val="bg1"/>
                </a:solidFill>
                <a:latin typeface="Acumin Pro Medium" panose="020B0504020202020204" pitchFamily="34" charset="77"/>
              </a:defRPr>
            </a:lvl1pPr>
          </a:lstStyle>
          <a:p>
            <a:pPr lvl="0"/>
            <a:r>
              <a:rPr lang="en-US"/>
              <a:t>Fact or highlight. </a:t>
            </a:r>
            <a:r>
              <a:rPr lang="en-US" err="1"/>
              <a:t>Acumin</a:t>
            </a:r>
            <a:r>
              <a:rPr lang="en-US"/>
              <a:t> Pro Medium 24 pt. Keep it short with bite-size chunks of information.</a:t>
            </a:r>
          </a:p>
        </p:txBody>
      </p:sp>
      <p:pic>
        <p:nvPicPr>
          <p:cNvPr id="24" name="Gold Triangle">
            <a:extLst>
              <a:ext uri="{FF2B5EF4-FFF2-40B4-BE49-F238E27FC236}">
                <a16:creationId xmlns:a16="http://schemas.microsoft.com/office/drawing/2014/main" id="{4DC803D7-BDE8-2740-B36D-EB98236E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946" y="0"/>
            <a:ext cx="1959504" cy="7562850"/>
          </a:xfrm>
          <a:prstGeom prst="rect">
            <a:avLst/>
          </a:prstGeom>
        </p:spPr>
      </p:pic>
      <p:sp>
        <p:nvSpPr>
          <p:cNvPr id="25" name="Date">
            <a:extLst>
              <a:ext uri="{FF2B5EF4-FFF2-40B4-BE49-F238E27FC236}">
                <a16:creationId xmlns:a16="http://schemas.microsoft.com/office/drawing/2014/main" id="{A7492D50-D618-9F40-B9F2-9B084418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3077" y="6839623"/>
            <a:ext cx="843381" cy="357265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fld id="{049DC8E1-D369-0F48-9062-BB068AFD07CE}" type="datetime1">
              <a:rPr lang="en-US" smtClean="0"/>
              <a:pPr/>
              <a:t>1/26/22</a:t>
            </a:fld>
            <a:endParaRPr lang="en-US"/>
          </a:p>
        </p:txBody>
      </p:sp>
      <p:cxnSp>
        <p:nvCxnSpPr>
          <p:cNvPr id="27" name="Line">
            <a:extLst>
              <a:ext uri="{FF2B5EF4-FFF2-40B4-BE49-F238E27FC236}">
                <a16:creationId xmlns:a16="http://schemas.microsoft.com/office/drawing/2014/main" id="{8F96F97C-D2D6-7949-BDC5-C0B91FB918BD}"/>
              </a:ext>
            </a:extLst>
          </p:cNvPr>
          <p:cNvCxnSpPr>
            <a:cxnSpLocks/>
          </p:cNvCxnSpPr>
          <p:nvPr/>
        </p:nvCxnSpPr>
        <p:spPr>
          <a:xfrm>
            <a:off x="9258051" y="6915043"/>
            <a:ext cx="0" cy="176467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">
            <a:extLst>
              <a:ext uri="{FF2B5EF4-FFF2-40B4-BE49-F238E27FC236}">
                <a16:creationId xmlns:a16="http://schemas.microsoft.com/office/drawing/2014/main" id="{8E13B548-F076-CF46-A887-15D7D4869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2562" y="6816579"/>
            <a:ext cx="403098" cy="403352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4F3AE1-4AEC-488A-94E8-1854442649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1562" y="6766160"/>
            <a:ext cx="3569097" cy="50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773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5952">
          <p15:clr>
            <a:srgbClr val="FBAE40"/>
          </p15:clr>
        </p15:guide>
        <p15:guide id="5" pos="6848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orient="horz" pos="1008">
          <p15:clr>
            <a:srgbClr val="FBAE40"/>
          </p15:clr>
        </p15:guide>
        <p15:guide id="8" orient="horz" pos="1488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809" y="1237717"/>
            <a:ext cx="8565833" cy="2632992"/>
          </a:xfrm>
        </p:spPr>
        <p:txBody>
          <a:bodyPr anchor="b"/>
          <a:lstStyle>
            <a:lvl1pPr algn="ctr"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9681" y="3972247"/>
            <a:ext cx="7558088" cy="1825938"/>
          </a:xfrm>
        </p:spPr>
        <p:txBody>
          <a:bodyPr/>
          <a:lstStyle>
            <a:lvl1pPr marL="0" indent="0" algn="ctr">
              <a:buNone/>
              <a:defRPr sz="2645"/>
            </a:lvl1pPr>
            <a:lvl2pPr marL="503880" indent="0" algn="ctr">
              <a:buNone/>
              <a:defRPr sz="2204"/>
            </a:lvl2pPr>
            <a:lvl3pPr marL="1007760" indent="0" algn="ctr">
              <a:buNone/>
              <a:defRPr sz="1984"/>
            </a:lvl3pPr>
            <a:lvl4pPr marL="1511640" indent="0" algn="ctr">
              <a:buNone/>
              <a:defRPr sz="1763"/>
            </a:lvl4pPr>
            <a:lvl5pPr marL="2015520" indent="0" algn="ctr">
              <a:buNone/>
              <a:defRPr sz="1763"/>
            </a:lvl5pPr>
            <a:lvl6pPr marL="2519401" indent="0" algn="ctr">
              <a:buNone/>
              <a:defRPr sz="1763"/>
            </a:lvl6pPr>
            <a:lvl7pPr marL="3023281" indent="0" algn="ctr">
              <a:buNone/>
              <a:defRPr sz="1763"/>
            </a:lvl7pPr>
            <a:lvl8pPr marL="3527161" indent="0" algn="ctr">
              <a:buNone/>
              <a:defRPr sz="1763"/>
            </a:lvl8pPr>
            <a:lvl9pPr marL="4031041" indent="0" algn="ctr">
              <a:buNone/>
              <a:defRPr sz="176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278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66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674" y="4859791"/>
            <a:ext cx="8565040" cy="1502406"/>
          </a:xfrm>
        </p:spPr>
        <p:txBody>
          <a:bodyPr anchor="t"/>
          <a:lstStyle>
            <a:lvl1pPr algn="l">
              <a:defRPr sz="400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674" y="3204920"/>
            <a:ext cx="8565040" cy="1654871"/>
          </a:xfrm>
        </p:spPr>
        <p:txBody>
          <a:bodyPr anchor="b"/>
          <a:lstStyle>
            <a:lvl1pPr marL="0" indent="0">
              <a:buNone/>
              <a:defRPr sz="2001"/>
            </a:lvl1pPr>
            <a:lvl2pPr marL="457436" indent="0">
              <a:buNone/>
              <a:defRPr sz="1801"/>
            </a:lvl2pPr>
            <a:lvl3pPr marL="914872" indent="0">
              <a:buNone/>
              <a:defRPr sz="1602"/>
            </a:lvl3pPr>
            <a:lvl4pPr marL="1372308" indent="0">
              <a:buNone/>
              <a:defRPr sz="1401"/>
            </a:lvl4pPr>
            <a:lvl5pPr marL="1829742" indent="0">
              <a:buNone/>
              <a:defRPr sz="1401"/>
            </a:lvl5pPr>
            <a:lvl6pPr marL="2287178" indent="0">
              <a:buNone/>
              <a:defRPr sz="1401"/>
            </a:lvl6pPr>
            <a:lvl7pPr marL="2744615" indent="0">
              <a:buNone/>
              <a:defRPr sz="1401"/>
            </a:lvl7pPr>
            <a:lvl8pPr marL="3202050" indent="0">
              <a:buNone/>
              <a:defRPr sz="1401"/>
            </a:lvl8pPr>
            <a:lvl9pPr marL="3659486" indent="0">
              <a:buNone/>
              <a:defRPr sz="14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4EA21D-08FA-4B20-A909-77DC443E8FB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2820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576" y="1885463"/>
            <a:ext cx="8691801" cy="3145935"/>
          </a:xfrm>
        </p:spPr>
        <p:txBody>
          <a:bodyPr anchor="b"/>
          <a:lstStyle>
            <a:lvl1pPr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576" y="5061159"/>
            <a:ext cx="8691801" cy="1654373"/>
          </a:xfrm>
        </p:spPr>
        <p:txBody>
          <a:bodyPr/>
          <a:lstStyle>
            <a:lvl1pPr marL="0" indent="0">
              <a:buNone/>
              <a:defRPr sz="2645">
                <a:solidFill>
                  <a:schemeClr val="tx1"/>
                </a:solidFill>
              </a:defRPr>
            </a:lvl1pPr>
            <a:lvl2pPr marL="503880" indent="0">
              <a:buNone/>
              <a:defRPr sz="2204">
                <a:solidFill>
                  <a:schemeClr val="tx1">
                    <a:tint val="75000"/>
                  </a:schemeClr>
                </a:solidFill>
              </a:defRPr>
            </a:lvl2pPr>
            <a:lvl3pPr marL="100776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64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4pPr>
            <a:lvl5pPr marL="201552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5pPr>
            <a:lvl6pPr marL="251940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6pPr>
            <a:lvl7pPr marL="302328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7pPr>
            <a:lvl8pPr marL="352716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8pPr>
            <a:lvl9pPr marL="403104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639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825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1709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161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402654"/>
            <a:ext cx="8691801" cy="1461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138" y="1853949"/>
            <a:ext cx="4263233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138" y="2762541"/>
            <a:ext cx="4263233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1710" y="1853949"/>
            <a:ext cx="4284229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1710" y="2762541"/>
            <a:ext cx="4284229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948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003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693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4229" y="1088912"/>
            <a:ext cx="5101709" cy="5374525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5"/>
            </a:lvl3pPr>
            <a:lvl4pPr>
              <a:defRPr sz="2204"/>
            </a:lvl4pPr>
            <a:lvl5pPr>
              <a:defRPr sz="2204"/>
            </a:lvl5pPr>
            <a:lvl6pPr>
              <a:defRPr sz="2204"/>
            </a:lvl6pPr>
            <a:lvl7pPr>
              <a:defRPr sz="2204"/>
            </a:lvl7pPr>
            <a:lvl8pPr>
              <a:defRPr sz="2204"/>
            </a:lvl8pPr>
            <a:lvl9pPr>
              <a:defRPr sz="220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15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4229" y="1088912"/>
            <a:ext cx="5101709" cy="5374525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880" indent="0">
              <a:buNone/>
              <a:defRPr sz="3086"/>
            </a:lvl2pPr>
            <a:lvl3pPr marL="1007760" indent="0">
              <a:buNone/>
              <a:defRPr sz="2645"/>
            </a:lvl3pPr>
            <a:lvl4pPr marL="1511640" indent="0">
              <a:buNone/>
              <a:defRPr sz="2204"/>
            </a:lvl4pPr>
            <a:lvl5pPr marL="2015520" indent="0">
              <a:buNone/>
              <a:defRPr sz="2204"/>
            </a:lvl5pPr>
            <a:lvl6pPr marL="2519401" indent="0">
              <a:buNone/>
              <a:defRPr sz="2204"/>
            </a:lvl6pPr>
            <a:lvl7pPr marL="3023281" indent="0">
              <a:buNone/>
              <a:defRPr sz="2204"/>
            </a:lvl7pPr>
            <a:lvl8pPr marL="3527161" indent="0">
              <a:buNone/>
              <a:defRPr sz="2204"/>
            </a:lvl8pPr>
            <a:lvl9pPr marL="4031041" indent="0">
              <a:buNone/>
              <a:defRPr sz="2204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2078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9488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1676" y="402652"/>
            <a:ext cx="2172950" cy="64091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2825" y="402652"/>
            <a:ext cx="6392882" cy="64091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713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8899"/>
            <a:ext cx="10077451" cy="1621518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412" y="4284874"/>
            <a:ext cx="7054215" cy="1932799"/>
          </a:xfrm>
        </p:spPr>
        <p:txBody>
          <a:bodyPr/>
          <a:lstStyle>
            <a:lvl1pPr marL="0" indent="0" algn="ctr">
              <a:buNone/>
              <a:defRPr/>
            </a:lvl1pPr>
            <a:lvl2pPr marL="457063" indent="0" algn="ctr">
              <a:buNone/>
              <a:defRPr/>
            </a:lvl2pPr>
            <a:lvl3pPr marL="914126" indent="0" algn="ctr">
              <a:buNone/>
              <a:defRPr/>
            </a:lvl3pPr>
            <a:lvl4pPr marL="1371189" indent="0" algn="ctr">
              <a:buNone/>
              <a:defRPr/>
            </a:lvl4pPr>
            <a:lvl5pPr marL="1828251" indent="0" algn="ctr">
              <a:buNone/>
              <a:defRPr/>
            </a:lvl5pPr>
            <a:lvl6pPr marL="2285314" indent="0" algn="ctr">
              <a:buNone/>
              <a:defRPr/>
            </a:lvl6pPr>
            <a:lvl7pPr marL="2742377" indent="0" algn="ctr">
              <a:buNone/>
              <a:defRPr/>
            </a:lvl7pPr>
            <a:lvl8pPr marL="3199440" indent="0" algn="ctr">
              <a:buNone/>
              <a:defRPr/>
            </a:lvl8pPr>
            <a:lvl9pPr marL="365650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516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18" y="-22234"/>
            <a:ext cx="10077450" cy="123877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080" y="1143482"/>
            <a:ext cx="4442012" cy="5925451"/>
          </a:xfrm>
        </p:spPr>
        <p:txBody>
          <a:bodyPr/>
          <a:lstStyle>
            <a:lvl1pPr>
              <a:defRPr sz="2801"/>
            </a:lvl1pPr>
            <a:lvl2pPr>
              <a:defRPr sz="2401"/>
            </a:lvl2pPr>
            <a:lvl3pPr>
              <a:defRPr sz="2001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7444" y="1143482"/>
            <a:ext cx="4443600" cy="5925451"/>
          </a:xfrm>
        </p:spPr>
        <p:txBody>
          <a:bodyPr/>
          <a:lstStyle>
            <a:lvl1pPr>
              <a:defRPr sz="2801"/>
            </a:lvl1pPr>
            <a:lvl2pPr>
              <a:defRPr sz="2401"/>
            </a:lvl2pPr>
            <a:lvl3pPr>
              <a:defRPr sz="2001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C2BEF8-A553-48C6-93E0-9C8A3F11F74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67900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234"/>
            <a:ext cx="10093117" cy="736909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676"/>
            <a:ext cx="10093116" cy="6570245"/>
          </a:xfrm>
        </p:spPr>
        <p:txBody>
          <a:bodyPr>
            <a:normAutofit/>
          </a:bodyPr>
          <a:lstStyle>
            <a:lvl1pPr marL="457063" indent="-457063">
              <a:buFont typeface="Arial" charset="0"/>
              <a:buChar char="•"/>
              <a:defRPr/>
            </a:lvl1pPr>
            <a:lvl2pPr marL="914126" indent="-457063">
              <a:buFont typeface="Arial" charset="0"/>
              <a:buChar char="•"/>
              <a:defRPr/>
            </a:lvl2pPr>
            <a:lvl3pPr marL="1256923" indent="-342797">
              <a:buFont typeface="Arial" charset="0"/>
              <a:buChar char="•"/>
              <a:defRPr/>
            </a:lvl3pPr>
            <a:lvl4pPr marL="1713986" indent="-342797">
              <a:buFont typeface="Arial" charset="0"/>
              <a:buChar char="•"/>
              <a:defRPr/>
            </a:lvl4pPr>
            <a:lvl5pPr marL="2171048" indent="-342797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483556" y="7264047"/>
            <a:ext cx="5057421" cy="498684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4407" y="7312147"/>
            <a:ext cx="2315433" cy="501861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18376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666" y="303343"/>
            <a:ext cx="9069706" cy="125941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666" y="1692987"/>
            <a:ext cx="4451536" cy="705145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436" indent="0">
              <a:buNone/>
              <a:defRPr sz="2001" b="1"/>
            </a:lvl2pPr>
            <a:lvl3pPr marL="914872" indent="0">
              <a:buNone/>
              <a:defRPr sz="1801" b="1"/>
            </a:lvl3pPr>
            <a:lvl4pPr marL="1372308" indent="0">
              <a:buNone/>
              <a:defRPr sz="1602" b="1"/>
            </a:lvl4pPr>
            <a:lvl5pPr marL="1829742" indent="0">
              <a:buNone/>
              <a:defRPr sz="1602" b="1"/>
            </a:lvl5pPr>
            <a:lvl6pPr marL="2287178" indent="0">
              <a:buNone/>
              <a:defRPr sz="1602" b="1"/>
            </a:lvl6pPr>
            <a:lvl7pPr marL="2744615" indent="0">
              <a:buNone/>
              <a:defRPr sz="1602" b="1"/>
            </a:lvl7pPr>
            <a:lvl8pPr marL="3202050" indent="0">
              <a:buNone/>
              <a:defRPr sz="1602" b="1"/>
            </a:lvl8pPr>
            <a:lvl9pPr marL="3659486" indent="0">
              <a:buNone/>
              <a:defRPr sz="16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666" y="2398133"/>
            <a:ext cx="4451536" cy="4357930"/>
          </a:xfrm>
        </p:spPr>
        <p:txBody>
          <a:bodyPr/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2"/>
            </a:lvl4pPr>
            <a:lvl5pPr>
              <a:defRPr sz="1602"/>
            </a:lvl5pPr>
            <a:lvl6pPr>
              <a:defRPr sz="1602"/>
            </a:lvl6pPr>
            <a:lvl7pPr>
              <a:defRPr sz="1602"/>
            </a:lvl7pPr>
            <a:lvl8pPr>
              <a:defRPr sz="1602"/>
            </a:lvl8pPr>
            <a:lvl9pPr>
              <a:defRPr sz="16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62" y="1692987"/>
            <a:ext cx="4454710" cy="705145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436" indent="0">
              <a:buNone/>
              <a:defRPr sz="2001" b="1"/>
            </a:lvl2pPr>
            <a:lvl3pPr marL="914872" indent="0">
              <a:buNone/>
              <a:defRPr sz="1801" b="1"/>
            </a:lvl3pPr>
            <a:lvl4pPr marL="1372308" indent="0">
              <a:buNone/>
              <a:defRPr sz="1602" b="1"/>
            </a:lvl4pPr>
            <a:lvl5pPr marL="1829742" indent="0">
              <a:buNone/>
              <a:defRPr sz="1602" b="1"/>
            </a:lvl5pPr>
            <a:lvl6pPr marL="2287178" indent="0">
              <a:buNone/>
              <a:defRPr sz="1602" b="1"/>
            </a:lvl6pPr>
            <a:lvl7pPr marL="2744615" indent="0">
              <a:buNone/>
              <a:defRPr sz="1602" b="1"/>
            </a:lvl7pPr>
            <a:lvl8pPr marL="3202050" indent="0">
              <a:buNone/>
              <a:defRPr sz="1602" b="1"/>
            </a:lvl8pPr>
            <a:lvl9pPr marL="3659486" indent="0">
              <a:buNone/>
              <a:defRPr sz="16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62" y="2398133"/>
            <a:ext cx="4454710" cy="4357930"/>
          </a:xfrm>
        </p:spPr>
        <p:txBody>
          <a:bodyPr/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2"/>
            </a:lvl4pPr>
            <a:lvl5pPr>
              <a:defRPr sz="1602"/>
            </a:lvl5pPr>
            <a:lvl6pPr>
              <a:defRPr sz="1602"/>
            </a:lvl6pPr>
            <a:lvl7pPr>
              <a:defRPr sz="1602"/>
            </a:lvl7pPr>
            <a:lvl8pPr>
              <a:defRPr sz="1602"/>
            </a:lvl8pPr>
            <a:lvl9pPr>
              <a:defRPr sz="16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E0E16C-10EA-4868-85C0-9851296F36DD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636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050763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168064"/>
            <a:ext cx="9069706" cy="1540580"/>
          </a:xfrm>
        </p:spPr>
        <p:txBody>
          <a:bodyPr/>
          <a:lstStyle>
            <a:lvl1pPr>
              <a:defRPr sz="485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99824" y="1890712"/>
            <a:ext cx="9069706" cy="4991132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55809" y="7160201"/>
            <a:ext cx="8873754" cy="40265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479151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515180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267323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" y="2"/>
            <a:ext cx="10077450" cy="68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4205"/>
            <a:ext cx="10077450" cy="6560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7404" y="7329391"/>
            <a:ext cx="4607060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 sz="1401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4408" y="7323039"/>
            <a:ext cx="2315432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1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4" y="7361154"/>
            <a:ext cx="2315434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 sz="1401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678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714" r:id="rId27"/>
  </p:sldLayoutIdLst>
  <p:hf hdr="0" dt="0"/>
  <p:txStyles>
    <p:titleStyle>
      <a:lvl1pPr algn="ctr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+mj-lt"/>
          <a:ea typeface="+mj-ea"/>
          <a:cs typeface="+mj-cs"/>
        </a:defRPr>
      </a:lvl1pPr>
      <a:lvl2pPr algn="l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Arial" charset="0"/>
          <a:cs typeface="Arial" charset="0"/>
        </a:defRPr>
      </a:lvl2pPr>
      <a:lvl3pPr algn="l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Arial" charset="0"/>
          <a:cs typeface="Arial" charset="0"/>
        </a:defRPr>
      </a:lvl3pPr>
      <a:lvl4pPr algn="l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Arial" charset="0"/>
          <a:cs typeface="Arial" charset="0"/>
        </a:defRPr>
      </a:lvl4pPr>
      <a:lvl5pPr algn="l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Arial" charset="0"/>
          <a:cs typeface="Arial" charset="0"/>
        </a:defRPr>
      </a:lvl5pPr>
      <a:lvl6pPr marL="2515896" indent="-228718" algn="l" defTabSz="457436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2">
          <a:solidFill>
            <a:srgbClr val="000000"/>
          </a:solidFill>
          <a:latin typeface="Arial" charset="0"/>
          <a:cs typeface="Arial" charset="0"/>
        </a:defRPr>
      </a:lvl6pPr>
      <a:lvl7pPr marL="2973332" indent="-228718" algn="l" defTabSz="457436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2">
          <a:solidFill>
            <a:srgbClr val="000000"/>
          </a:solidFill>
          <a:latin typeface="Arial" charset="0"/>
          <a:cs typeface="Arial" charset="0"/>
        </a:defRPr>
      </a:lvl7pPr>
      <a:lvl8pPr marL="3430769" indent="-228718" algn="l" defTabSz="457436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2">
          <a:solidFill>
            <a:srgbClr val="000000"/>
          </a:solidFill>
          <a:latin typeface="Arial" charset="0"/>
          <a:cs typeface="Arial" charset="0"/>
        </a:defRPr>
      </a:lvl8pPr>
      <a:lvl9pPr marL="3888204" indent="-228718" algn="l" defTabSz="457436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2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3077" indent="-343077" algn="l" defTabSz="457436" rtl="0" eaLnBrk="0" fontAlgn="base" hangingPunct="0">
        <a:spcBef>
          <a:spcPct val="0"/>
        </a:spcBef>
        <a:spcAft>
          <a:spcPts val="1426"/>
        </a:spcAft>
        <a:buClr>
          <a:srgbClr val="000000"/>
        </a:buClr>
        <a:buSzPct val="100000"/>
        <a:buFont typeface="Times New Roman" panose="02020603050405020304" pitchFamily="18" charset="0"/>
        <a:defRPr sz="3202">
          <a:solidFill>
            <a:srgbClr val="000000"/>
          </a:solidFill>
          <a:latin typeface="+mn-lt"/>
          <a:ea typeface="+mn-ea"/>
          <a:cs typeface="+mn-cs"/>
        </a:defRPr>
      </a:lvl1pPr>
      <a:lvl2pPr marL="743333" indent="-285897" algn="l" defTabSz="457436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1">
          <a:solidFill>
            <a:srgbClr val="000000"/>
          </a:solidFill>
          <a:latin typeface="+mn-lt"/>
          <a:cs typeface="+mn-cs"/>
        </a:defRPr>
      </a:lvl2pPr>
      <a:lvl3pPr marL="1143590" indent="-228718" algn="l" defTabSz="457436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1">
          <a:solidFill>
            <a:srgbClr val="000000"/>
          </a:solidFill>
          <a:latin typeface="+mn-lt"/>
          <a:cs typeface="+mn-cs"/>
        </a:defRPr>
      </a:lvl3pPr>
      <a:lvl4pPr marL="1601024" indent="-228718" algn="l" defTabSz="457436" rtl="0" eaLnBrk="0" fontAlgn="base" hangingPunct="0">
        <a:spcBef>
          <a:spcPct val="0"/>
        </a:spcBef>
        <a:spcAft>
          <a:spcPts val="576"/>
        </a:spcAft>
        <a:buClr>
          <a:srgbClr val="000000"/>
        </a:buClr>
        <a:buSzPct val="100000"/>
        <a:buFont typeface="Times New Roman" panose="02020603050405020304" pitchFamily="18" charset="0"/>
        <a:defRPr sz="2001">
          <a:solidFill>
            <a:srgbClr val="000000"/>
          </a:solidFill>
          <a:latin typeface="+mn-lt"/>
          <a:cs typeface="+mn-cs"/>
        </a:defRPr>
      </a:lvl4pPr>
      <a:lvl5pPr marL="2058461" indent="-228718" algn="l" defTabSz="457436" rtl="0" eaLnBrk="0" fontAlgn="base" hangingPunct="0"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anose="02020603050405020304" pitchFamily="18" charset="0"/>
        <a:defRPr sz="2001">
          <a:solidFill>
            <a:srgbClr val="000000"/>
          </a:solidFill>
          <a:latin typeface="+mn-lt"/>
          <a:cs typeface="+mn-cs"/>
        </a:defRPr>
      </a:lvl5pPr>
      <a:lvl6pPr marL="2515896" indent="-228718" algn="l" defTabSz="457436" rtl="0" fontAlgn="base" hangingPunct="0">
        <a:lnSpc>
          <a:spcPct val="69000"/>
        </a:lnSpc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itchFamily="16" charset="0"/>
        <a:defRPr sz="2001">
          <a:solidFill>
            <a:srgbClr val="000000"/>
          </a:solidFill>
          <a:latin typeface="+mn-lt"/>
          <a:cs typeface="+mn-cs"/>
        </a:defRPr>
      </a:lvl6pPr>
      <a:lvl7pPr marL="2973332" indent="-228718" algn="l" defTabSz="457436" rtl="0" fontAlgn="base" hangingPunct="0">
        <a:lnSpc>
          <a:spcPct val="69000"/>
        </a:lnSpc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itchFamily="16" charset="0"/>
        <a:defRPr sz="2001">
          <a:solidFill>
            <a:srgbClr val="000000"/>
          </a:solidFill>
          <a:latin typeface="+mn-lt"/>
          <a:cs typeface="+mn-cs"/>
        </a:defRPr>
      </a:lvl7pPr>
      <a:lvl8pPr marL="3430769" indent="-228718" algn="l" defTabSz="457436" rtl="0" fontAlgn="base" hangingPunct="0">
        <a:lnSpc>
          <a:spcPct val="69000"/>
        </a:lnSpc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itchFamily="16" charset="0"/>
        <a:defRPr sz="2001">
          <a:solidFill>
            <a:srgbClr val="000000"/>
          </a:solidFill>
          <a:latin typeface="+mn-lt"/>
          <a:cs typeface="+mn-cs"/>
        </a:defRPr>
      </a:lvl8pPr>
      <a:lvl9pPr marL="3888204" indent="-228718" algn="l" defTabSz="457436" rtl="0" fontAlgn="base" hangingPunct="0">
        <a:lnSpc>
          <a:spcPct val="69000"/>
        </a:lnSpc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itchFamily="16" charset="0"/>
        <a:defRPr sz="2001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436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872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2308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9742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7178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4615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2050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9486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2825" y="402654"/>
            <a:ext cx="8691801" cy="1461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5" y="2013259"/>
            <a:ext cx="8691801" cy="479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2825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8156" y="7009643"/>
            <a:ext cx="3401139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7199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87276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hdr="0" dt="0"/>
  <p:txStyles>
    <p:titleStyle>
      <a:lvl1pPr algn="l" defTabSz="1007760" rtl="0" eaLnBrk="1" latinLnBrk="0" hangingPunct="1">
        <a:lnSpc>
          <a:spcPct val="90000"/>
        </a:lnSpc>
        <a:spcBef>
          <a:spcPct val="0"/>
        </a:spcBef>
        <a:buNone/>
        <a:defRPr sz="4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40" indent="-251940" algn="l" defTabSz="1007760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82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2pPr>
      <a:lvl3pPr marL="125970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3pPr>
      <a:lvl4pPr marL="176358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46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34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22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10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298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88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76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64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52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40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28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16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04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77450" cy="68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724205"/>
            <a:ext cx="10077450" cy="6560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585157" y="7329391"/>
            <a:ext cx="4921954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4407" y="7323037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4" y="7361153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04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</p:sldLayoutIdLst>
  <p:hf hdr="0" dt="0"/>
  <p:txStyles>
    <p:titleStyle>
      <a:lvl1pPr algn="ctr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+mj-lt"/>
          <a:ea typeface="+mj-ea"/>
          <a:cs typeface="+mj-cs"/>
        </a:defRPr>
      </a:lvl1pPr>
      <a:lvl2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2pPr>
      <a:lvl3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3pPr>
      <a:lvl4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4pPr>
      <a:lvl5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797" indent="-342797" algn="l" defTabSz="457063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199">
          <a:solidFill>
            <a:srgbClr val="000000"/>
          </a:solidFill>
          <a:latin typeface="+mn-lt"/>
          <a:ea typeface="+mn-ea"/>
          <a:cs typeface="+mn-cs"/>
        </a:defRPr>
      </a:lvl1pPr>
      <a:lvl2pPr marL="742727" indent="-285664" algn="l" defTabSz="457063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799">
          <a:solidFill>
            <a:srgbClr val="000000"/>
          </a:solidFill>
          <a:latin typeface="+mn-lt"/>
          <a:cs typeface="+mn-cs"/>
        </a:defRPr>
      </a:lvl2pPr>
      <a:lvl3pPr marL="1142657" indent="-228531" algn="l" defTabSz="457063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399">
          <a:solidFill>
            <a:srgbClr val="000000"/>
          </a:solidFill>
          <a:latin typeface="+mn-lt"/>
          <a:cs typeface="+mn-cs"/>
        </a:defRPr>
      </a:lvl3pPr>
      <a:lvl4pPr marL="1599720" indent="-228531" algn="l" defTabSz="457063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4pPr>
      <a:lvl5pPr marL="2056783" indent="-228531" algn="l" defTabSz="457063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coursemirror.development@g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1501-2221/handouts" TargetMode="External"/><Relationship Id="rId2" Type="http://schemas.openxmlformats.org/officeDocument/2006/relationships/hyperlink" Target="https://cs1501-2221.github.io/handouts/CodeHandouts/TreeADT/Slides" TargetMode="External"/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customXml" Target="../ink/ink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/>
          <p:cNvSpPr txBox="1">
            <a:spLocks noChangeArrowheads="1"/>
          </p:cNvSpPr>
          <p:nvPr/>
        </p:nvSpPr>
        <p:spPr bwMode="auto">
          <a:xfrm>
            <a:off x="6381273" y="2031266"/>
            <a:ext cx="10084859" cy="2256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37" tIns="45019" rIns="90037" bIns="45019" anchor="t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>
              <a:lnSpc>
                <a:spcPct val="92000"/>
              </a:lnSpc>
            </a:pPr>
            <a:endParaRPr lang="en-GB" altLang="en-US" sz="1801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703" y="2237452"/>
            <a:ext cx="10084859" cy="1520815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Algorithms and Data Structures 2</a:t>
            </a:r>
            <a:br>
              <a:rPr lang="en-US" sz="3602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CS 1501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704" y="4284874"/>
            <a:ext cx="9795813" cy="2690354"/>
          </a:xfrm>
        </p:spPr>
        <p:txBody>
          <a:bodyPr>
            <a:normAutofit/>
          </a:bodyPr>
          <a:lstStyle/>
          <a:p>
            <a:r>
              <a:rPr lang="en-US"/>
              <a:t>Fall 2021</a:t>
            </a:r>
          </a:p>
          <a:p>
            <a:pPr eaLnBrk="1">
              <a:lnSpc>
                <a:spcPct val="92000"/>
              </a:lnSpc>
            </a:pPr>
            <a:r>
              <a:rPr lang="en-GB" altLang="en-US" sz="4002"/>
              <a:t>Sherif </a:t>
            </a:r>
            <a:r>
              <a:rPr lang="en-GB" altLang="en-US" sz="4002" dirty="0"/>
              <a:t>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-2113" y="7014001"/>
            <a:ext cx="10083270" cy="622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 sz="1801"/>
              <a:t>(Slides are adapted from </a:t>
            </a:r>
            <a:r>
              <a:rPr lang="en-US" altLang="en-US" sz="1801"/>
              <a:t>Dr. Ramirez’s and Dr. </a:t>
            </a:r>
            <a:r>
              <a:rPr lang="en-US" altLang="en-US" sz="1801" err="1"/>
              <a:t>Farnan’s</a:t>
            </a:r>
            <a:r>
              <a:rPr lang="en-US" altLang="en-US" sz="1801"/>
              <a:t> CS1501 slides.</a:t>
            </a:r>
            <a:r>
              <a:rPr lang="en-US" sz="1801">
                <a:latin typeface="Helvetica" pitchFamily="-84" charset="0"/>
              </a:rPr>
              <a:t>)</a:t>
            </a:r>
          </a:p>
          <a:p>
            <a:pPr algn="ctr">
              <a:lnSpc>
                <a:spcPct val="92000"/>
              </a:lnSpc>
            </a:pPr>
            <a:endParaRPr lang="en-US" sz="1801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1195" y="-146242"/>
            <a:ext cx="184811" cy="37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79" tIns="45739" rIns="91479" bIns="45739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801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FAAAA35-D64E-4297-834F-9F4137112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555" y="239870"/>
            <a:ext cx="5622110" cy="173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895DD-8016-894E-AE7E-A20220117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754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150D7-C76C-4566-9D56-8DACA807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Non-tail recursive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09F74-A1EC-4A23-957A-E515B9DAF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86DA72-4F8A-479B-81FC-75E4B4894A2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138415-360C-47B3-A313-2DDB393B50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10</a:t>
            </a:fld>
            <a:endParaRPr lang="en-GB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87165C-82A3-4AB0-8CE4-504711C70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364" y="3207998"/>
            <a:ext cx="5366285" cy="35782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72082B-6F10-475D-B6CA-AF2340E1E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01" y="776613"/>
            <a:ext cx="5897872" cy="262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094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041EA-2DD5-456B-AB1E-0FD0B5D9A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BinaryNode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E7BA2-DEEB-40CC-8411-2C5515C0E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6642C5-7A2E-4251-8440-806154E78C2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66DD1B-53BA-42C7-8892-8DF9510C54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9CF90F-86C2-4449-8588-23F8F9FD5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58" y="1332012"/>
            <a:ext cx="8475673" cy="565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54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EF159-613A-48A2-8E13-719516EC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BinaryNode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0B23B-EDF8-46F5-8C87-C49355EBF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0A7A47-C50F-4E4F-B7C7-461AED7BF8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34EAA-08F0-4FED-B329-BC5EB922D6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C7C68C-77D1-4458-907B-0AFFC59FA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911" y="1398523"/>
            <a:ext cx="7707474" cy="513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03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8298F-D8C7-41B6-8B7B-1AA6659DE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 Height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7EE7A-9CA7-4D76-83C6-1688F47ED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E4C018-8DAF-41D4-A2B0-9F995661009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DFA87-12D0-4AA1-94A0-D719F92342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C9F38-9D09-4D07-94EB-2427563DC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69" y="1464511"/>
            <a:ext cx="7964871" cy="531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36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703BB-0C2C-440E-97CB-D0AAD5594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getHeight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6173D-4BB3-4BE2-A40F-AD385CA2D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E384B6-425E-4E42-8136-8E9D223A5BB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C594F6-8FDD-4A86-BD3E-CBAEB641E5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B8E0FC-8E9F-47F8-97F4-40484260D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65" y="882048"/>
            <a:ext cx="9069744" cy="604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86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90A03-0A0D-4037-B378-D74A22F2D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BinaryNode.copy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A49B3-3AE6-46B4-84AF-85DB8F0AF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AB51E9-29B5-4BFC-B524-0F74ABFB4D9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BCE3FB-F067-4F3D-AA2E-0D7576BC32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31BFBB-9F42-44A3-B07F-E2B7B4F9F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7" y="1047995"/>
            <a:ext cx="8910802" cy="594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32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3663B-1BCB-460C-A7AF-44C18D2F5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privateBuildTree</a:t>
            </a:r>
            <a:r>
              <a:rPr lang="en-US"/>
              <a:t> Method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CFD46E-CA81-4F04-8FDC-A36AB1F9476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ADC464-32DB-441C-9EA3-7F3F31E0A3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D7DA1F-AAB4-4C1A-8C9D-658ECA4B7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73" y="805501"/>
            <a:ext cx="9635885" cy="642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2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409DA-DBEE-4182-B0B6-187B89A80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 Traversal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4485B-0FC3-4550-87A9-92300B3F9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DA31CD-AB3E-48B9-9490-95D6408EA21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963858-70B3-4997-90E9-2846E12ACB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17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59953A-168D-4DEE-8EF1-F0A9BB16F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47" y="876562"/>
            <a:ext cx="4641176" cy="30947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EEA4D9-45EC-48EB-871C-EA21FCFF2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50" y="4133184"/>
            <a:ext cx="4641177" cy="30947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27B498-A498-4A3B-94F7-8651FFA58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925" y="2029225"/>
            <a:ext cx="4563026" cy="30426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81536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B0E08-0352-4CEA-A1D3-6E4165D68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 Traversal Example 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A5C0307-0036-44D2-A2B0-DAA1BD3D0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426" y="839472"/>
            <a:ext cx="4579443" cy="3053573"/>
          </a:xfrm>
          <a:ln>
            <a:solidFill>
              <a:schemeClr val="tx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4CCA5-39A0-481B-84DA-A41996C11FE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AEE5F-ADD4-43D8-9523-A8F818D5FA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18</a:t>
            </a:fld>
            <a:endParaRPr lang="en-GB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C5EFEC-D712-4D64-A82B-FC705F198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558" y="923197"/>
            <a:ext cx="4420650" cy="29476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48E29E-D3EB-42E5-A076-B04E89901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50641"/>
            <a:ext cx="4579443" cy="30535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07BFE2-52D1-4B63-A669-84961662F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3505" y="3947584"/>
            <a:ext cx="4786542" cy="31916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04104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A84C6658-392F-6A4D-984C-531AB221C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77922">
              <a:defRPr/>
            </a:pPr>
            <a:fld id="{8A7A6979-0714-4377-B894-6BE4C2D6E202}" type="slidenum">
              <a:rPr lang="en-US">
                <a:solidFill>
                  <a:srgbClr val="FFFFFF"/>
                </a:solidFill>
              </a:rPr>
              <a:pPr defTabSz="377922">
                <a:defRPr/>
              </a:pPr>
              <a:t>19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45E174E-D032-44D5-9B3B-60F9C54B9084}"/>
              </a:ext>
            </a:extLst>
          </p:cNvPr>
          <p:cNvSpPr txBox="1">
            <a:spLocks/>
          </p:cNvSpPr>
          <p:nvPr/>
        </p:nvSpPr>
        <p:spPr bwMode="blackWhite">
          <a:xfrm>
            <a:off x="505293" y="1533558"/>
            <a:ext cx="8731166" cy="2060949"/>
          </a:xfrm>
          <a:prstGeom prst="rect">
            <a:avLst/>
          </a:prstGeom>
          <a:noFill/>
          <a:ln w="38100" cap="sq">
            <a:noFill/>
            <a:miter lim="800000"/>
          </a:ln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00" b="0" i="0" kern="1200" cap="none" spc="300" baseline="0">
                <a:solidFill>
                  <a:schemeClr val="accent2"/>
                </a:solidFill>
                <a:latin typeface="United Sans Cond Medium" pitchFamily="2" charset="77"/>
                <a:ea typeface="+mj-ea"/>
                <a:cs typeface="+mj-cs"/>
              </a:defRPr>
            </a:lvl1pPr>
          </a:lstStyle>
          <a:p>
            <a:pPr defTabSz="755843">
              <a:defRPr/>
            </a:pPr>
            <a:r>
              <a:rPr lang="en-US" sz="4960" b="1" spc="248">
                <a:solidFill>
                  <a:srgbClr val="002060"/>
                </a:solidFill>
                <a:latin typeface="Acumin Pro ExtraCondensed" panose="020B0604020202020204" charset="0"/>
                <a:cs typeface="United Sans Cond Medium" panose="020B0604020202020204" charset="0"/>
              </a:rPr>
              <a:t>Please submit your reflections by using the </a:t>
            </a:r>
            <a:r>
              <a:rPr lang="en-US" sz="4960" b="1" spc="248" err="1">
                <a:solidFill>
                  <a:srgbClr val="002060"/>
                </a:solidFill>
                <a:latin typeface="Acumin Pro ExtraCondensed" panose="020B0604020202020204" charset="0"/>
                <a:cs typeface="United Sans Cond Medium" panose="020B0604020202020204" charset="0"/>
              </a:rPr>
              <a:t>CourseMIRROR</a:t>
            </a:r>
            <a:r>
              <a:rPr lang="en-US" sz="4960" b="1" spc="248">
                <a:solidFill>
                  <a:srgbClr val="002060"/>
                </a:solidFill>
                <a:latin typeface="Acumin Pro ExtraCondensed" panose="020B0604020202020204" charset="0"/>
                <a:cs typeface="United Sans Cond Medium" panose="020B0604020202020204" charset="0"/>
              </a:rPr>
              <a:t> App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C566CCB-EA83-4CF7-9EDD-EAD8BA0814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92304" y="6073629"/>
            <a:ext cx="944155" cy="267780"/>
          </a:xfrm>
        </p:spPr>
        <p:txBody>
          <a:bodyPr/>
          <a:lstStyle/>
          <a:p>
            <a:pPr defTabSz="377922">
              <a:defRPr/>
            </a:pPr>
            <a:fld id="{049DC8E1-D369-0F48-9062-BB068AFD07CE}" type="datetime1">
              <a:rPr lang="en-US">
                <a:solidFill>
                  <a:srgbClr val="FFFFFF">
                    <a:alpha val="70000"/>
                  </a:srgbClr>
                </a:solidFill>
              </a:rPr>
              <a:pPr defTabSz="377922">
                <a:defRPr/>
              </a:pPr>
              <a:t>1/26/22</a:t>
            </a:fld>
            <a:endParaRPr lang="en-US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35FF62-3694-9144-A69E-A1580D1534C9}"/>
              </a:ext>
            </a:extLst>
          </p:cNvPr>
          <p:cNvSpPr txBox="1"/>
          <p:nvPr/>
        </p:nvSpPr>
        <p:spPr>
          <a:xfrm>
            <a:off x="1157123" y="4632545"/>
            <a:ext cx="7557758" cy="652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77922">
              <a:defRPr/>
            </a:pPr>
            <a:r>
              <a:rPr lang="en-US" sz="1819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you are having a problem with </a:t>
            </a:r>
            <a:r>
              <a:rPr lang="en-US" sz="1819" b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CourseMIRROR</a:t>
            </a:r>
            <a:r>
              <a:rPr lang="en-US" sz="1819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please send an email to </a:t>
            </a:r>
            <a:r>
              <a:rPr lang="en-US" sz="1819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coursemirror.development@gmail.com</a:t>
            </a:r>
            <a:r>
              <a:rPr lang="en-US" sz="1819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7806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Upcoming Deadlines</a:t>
            </a:r>
          </a:p>
          <a:p>
            <a:pPr lvl="1"/>
            <a:r>
              <a:rPr lang="en-US" dirty="0"/>
              <a:t>Homework 1: today at 11:59 pm</a:t>
            </a:r>
          </a:p>
          <a:p>
            <a:pPr lvl="1"/>
            <a:r>
              <a:rPr lang="en-US" dirty="0"/>
              <a:t>Homework 2: Monday 1/31 at 11:59 pm</a:t>
            </a:r>
          </a:p>
          <a:p>
            <a:pPr lvl="1"/>
            <a:r>
              <a:rPr lang="en-US" dirty="0"/>
              <a:t>Lab 1: Friday 1/28 at 11:59 pm</a:t>
            </a:r>
            <a:endParaRPr lang="ar-SA" dirty="0"/>
          </a:p>
          <a:p>
            <a:r>
              <a:rPr lang="en-US" dirty="0"/>
              <a:t>Assignment 1 not yet posted (sorry about that)</a:t>
            </a:r>
          </a:p>
          <a:p>
            <a:r>
              <a:rPr lang="en-US" dirty="0"/>
              <a:t>CourseMIRROR consent form and pre-survey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2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46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EEA9E-5858-4409-A959-87D88423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2F02F-5ABF-4702-A259-B8272D97D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710107"/>
            <a:ext cx="10093116" cy="6565419"/>
          </a:xfrm>
        </p:spPr>
        <p:txBody>
          <a:bodyPr/>
          <a:lstStyle/>
          <a:p>
            <a:r>
              <a:rPr lang="en-US" dirty="0"/>
              <a:t>Searching Problem</a:t>
            </a:r>
          </a:p>
          <a:p>
            <a:r>
              <a:rPr lang="en-US" dirty="0"/>
              <a:t>Symbol Table ADT implementations</a:t>
            </a:r>
          </a:p>
          <a:p>
            <a:pPr lvl="1"/>
            <a:r>
              <a:rPr lang="en-US" dirty="0"/>
              <a:t>Linear</a:t>
            </a:r>
          </a:p>
          <a:p>
            <a:pPr lvl="2"/>
            <a:r>
              <a:rPr lang="en-US" dirty="0"/>
              <a:t>array, linked list</a:t>
            </a:r>
          </a:p>
          <a:p>
            <a:pPr lvl="1"/>
            <a:r>
              <a:rPr lang="en-US" dirty="0"/>
              <a:t>Non-linear</a:t>
            </a:r>
          </a:p>
          <a:p>
            <a:pPr lvl="2"/>
            <a:r>
              <a:rPr lang="en-US" dirty="0"/>
              <a:t>tree	</a:t>
            </a:r>
          </a:p>
          <a:p>
            <a:r>
              <a:rPr lang="en-US" dirty="0"/>
              <a:t>Tree terminology</a:t>
            </a:r>
          </a:p>
          <a:p>
            <a:r>
              <a:rPr lang="en-US" dirty="0"/>
              <a:t>Binary Tree</a:t>
            </a:r>
          </a:p>
          <a:p>
            <a:r>
              <a:rPr lang="en-US" dirty="0"/>
              <a:t>Binary Search Tree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742A87-0F03-4848-8AB3-00C3EF0257A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063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C2457-3542-4F95-B386-215E69801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063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063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t>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057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299B1-F2F3-8B42-B1C5-F009AD7F2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CourseMIRROR Reflections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D3A02-5289-6345-AF81-5C7C0D936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983E8B-B7E2-DD41-8D11-92DD59E8DB6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3B8665-5E2A-CA46-BE2E-E79A1C4B1B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4269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95AE9-3707-1B45-8C46-0183644D7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6B380-B410-C945-BF41-1708AB297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Input?</a:t>
            </a:r>
          </a:p>
          <a:p>
            <a:r>
              <a:rPr lang="en-US" dirty="0"/>
              <a:t>Output?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5C51FF-5F88-FE43-8996-1AF5E0C2BA9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2054E8-C5C0-3D44-90B2-602C5F91C3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35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5E86E-526D-C64F-80A9-DE4115CEE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Search Take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17B69-2398-4745-A2CD-07ED6E10A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Traverse</a:t>
            </a:r>
            <a:r>
              <a:rPr lang="en-US" dirty="0"/>
              <a:t> every node of the tree</a:t>
            </a:r>
          </a:p>
          <a:p>
            <a:pPr lvl="1"/>
            <a:r>
              <a:rPr lang="en-US" dirty="0"/>
              <a:t>Is the key inside the node equal to the target </a:t>
            </a:r>
            <a:r>
              <a:rPr lang="en-US" i="1" dirty="0"/>
              <a:t>key</a:t>
            </a:r>
            <a:r>
              <a:rPr lang="en-US" dirty="0"/>
              <a:t>?</a:t>
            </a:r>
          </a:p>
          <a:p>
            <a:r>
              <a:rPr lang="en-US" dirty="0"/>
              <a:t>How can we traverse the tree?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1B2254-1F04-2E4A-833C-3EFDEBFB8AF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/>
            </a:pPr>
            <a:r>
              <a:rPr kumimoji="0" lang="en-US" sz="14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0344C7-0BD9-0344-8CDE-D569A25A84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1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altLang="en-US" sz="14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40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53DFE7-5E48-4678-88F9-249C85D9F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Interface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D6B6965-4F82-4738-80C4-F08AD114D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ADD44-E358-497D-A07F-D994670774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1EA26B8-8DD2-49AA-9483-A5CA3C75C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1952625"/>
            <a:ext cx="10039350" cy="3657600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B54C99C-B492-4E6B-9CC4-C61404F47E6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485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ADD74-EB95-47D3-9ED2-6D8DD55D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6D1F4-E837-4F96-9F51-0E48E82EF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Available online at:</a:t>
            </a:r>
          </a:p>
          <a:p>
            <a:pPr lvl="1"/>
            <a:r>
              <a:rPr lang="en-US" dirty="0">
                <a:hlinkClick r:id="rId2"/>
              </a:rPr>
              <a:t>https://cs1501-2221.github.io/handouts/CodeHandouts/TreeADT/Slides</a:t>
            </a:r>
            <a:endParaRPr lang="en-US" dirty="0"/>
          </a:p>
          <a:p>
            <a:pPr lvl="1"/>
            <a:r>
              <a:rPr lang="en-US" dirty="0"/>
              <a:t>The slides are under the </a:t>
            </a:r>
            <a:r>
              <a:rPr lang="en-US" dirty="0" err="1"/>
              <a:t>CodeHandouts</a:t>
            </a:r>
            <a:r>
              <a:rPr lang="en-US" dirty="0"/>
              <a:t>/</a:t>
            </a:r>
            <a:r>
              <a:rPr lang="en-US" dirty="0" err="1"/>
              <a:t>TreeADT</a:t>
            </a:r>
            <a:r>
              <a:rPr lang="en-US" dirty="0"/>
              <a:t>/slides folder in the handout repository</a:t>
            </a:r>
          </a:p>
          <a:p>
            <a:pPr lvl="1"/>
            <a:r>
              <a:rPr lang="en-US" dirty="0">
                <a:hlinkClick r:id="rId3"/>
              </a:rPr>
              <a:t>https://github.com/cs1501-2221/handouts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D3D596-6ED7-4EC0-BE08-96295183644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5766F-85AB-4B60-A2E9-0EE94ED9DD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8200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EAE93-10AB-412D-B95C-CA48892EC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Tail-recursive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825A9-9D00-455B-963F-ED69FD72C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71A5CE-1F04-454D-8397-6D4F273DB0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F5209D-5776-4B17-BC1E-0374EA5560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9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BEA2E9-FE75-47E5-82D4-487624B6B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05" y="714675"/>
            <a:ext cx="5489233" cy="36602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BB9F14-B542-4AB8-BE0A-769CCF74A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604" y="3781425"/>
            <a:ext cx="4148697" cy="27663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E661D0F-2A69-4236-B3D8-AB3C2CC60FFB}"/>
                  </a:ext>
                </a:extLst>
              </p14:cNvPr>
              <p14:cNvContentPartPr/>
              <p14:nvPr/>
            </p14:nvContentPartPr>
            <p14:xfrm>
              <a:off x="4882730" y="3087422"/>
              <a:ext cx="94320" cy="339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E661D0F-2A69-4236-B3D8-AB3C2CC60F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73730" y="3078422"/>
                <a:ext cx="111960" cy="35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953114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451</Words>
  <Application>Microsoft Macintosh PowerPoint</Application>
  <PresentationFormat>Custom</PresentationFormat>
  <Paragraphs>89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Acumin Pro ExtraCondensed</vt:lpstr>
      <vt:lpstr>Acumin Pro Medium</vt:lpstr>
      <vt:lpstr>Arial</vt:lpstr>
      <vt:lpstr>Calibri</vt:lpstr>
      <vt:lpstr>Calibri Light</vt:lpstr>
      <vt:lpstr>Helvetica</vt:lpstr>
      <vt:lpstr>Times New Roman</vt:lpstr>
      <vt:lpstr>United Sans Cond Medium</vt:lpstr>
      <vt:lpstr>United Sans Reg Medium</vt:lpstr>
      <vt:lpstr>1_Office Theme</vt:lpstr>
      <vt:lpstr>Office Theme</vt:lpstr>
      <vt:lpstr>2_Office Theme</vt:lpstr>
      <vt:lpstr>Algorithms and Data Structures 2 CS 1501</vt:lpstr>
      <vt:lpstr>Announcements</vt:lpstr>
      <vt:lpstr>Previous lecture</vt:lpstr>
      <vt:lpstr>CourseMIRROR Reflections</vt:lpstr>
      <vt:lpstr>Searching Problem</vt:lpstr>
      <vt:lpstr>Tree Search Take 1</vt:lpstr>
      <vt:lpstr>Tree Interface</vt:lpstr>
      <vt:lpstr>Code Walkthrough</vt:lpstr>
      <vt:lpstr>Tail-recursive Examples</vt:lpstr>
      <vt:lpstr>Non-tail recursive Examples</vt:lpstr>
      <vt:lpstr>BinaryNode</vt:lpstr>
      <vt:lpstr>BinaryNode</vt:lpstr>
      <vt:lpstr>Tree Height</vt:lpstr>
      <vt:lpstr>getHeight</vt:lpstr>
      <vt:lpstr>BinaryNode.copy</vt:lpstr>
      <vt:lpstr>privateBuildTree Method</vt:lpstr>
      <vt:lpstr>Tree Traversal Example 1</vt:lpstr>
      <vt:lpstr>Tree Traversal Example 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Khattab, Sherif</dc:creator>
  <cp:lastModifiedBy>Khattab, Sherif</cp:lastModifiedBy>
  <cp:revision>10</cp:revision>
  <dcterms:created xsi:type="dcterms:W3CDTF">2021-01-20T14:20:08Z</dcterms:created>
  <dcterms:modified xsi:type="dcterms:W3CDTF">2022-01-26T19:50:40Z</dcterms:modified>
</cp:coreProperties>
</file>